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90" r:id="rId7"/>
    <p:sldId id="293" r:id="rId8"/>
    <p:sldId id="264" r:id="rId9"/>
    <p:sldId id="291" r:id="rId10"/>
    <p:sldId id="260" r:id="rId11"/>
    <p:sldId id="262" r:id="rId12"/>
    <p:sldId id="294" r:id="rId13"/>
    <p:sldId id="279" r:id="rId14"/>
    <p:sldId id="286" r:id="rId15"/>
    <p:sldId id="276"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0403E-5BA3-4AA4-85D4-C17DF128695D}" v="28" dt="2025-05-14T23:59:02.023"/>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3204" autoAdjust="0"/>
  </p:normalViewPr>
  <p:slideViewPr>
    <p:cSldViewPr snapToGrid="0">
      <p:cViewPr>
        <p:scale>
          <a:sx n="65" d="100"/>
          <a:sy n="65" d="100"/>
        </p:scale>
        <p:origin x="560" y="4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ADESANYA" userId="cbfc006fe799683f" providerId="LiveId" clId="{9A60403E-5BA3-4AA4-85D4-C17DF128695D}"/>
    <pc:docChg chg="undo custSel addSld delSld modSld sldOrd">
      <pc:chgData name="MARY ADESANYA" userId="cbfc006fe799683f" providerId="LiveId" clId="{9A60403E-5BA3-4AA4-85D4-C17DF128695D}" dt="2025-05-15T00:02:08.204" v="947" actId="20577"/>
      <pc:docMkLst>
        <pc:docMk/>
      </pc:docMkLst>
      <pc:sldChg chg="addSp delSp modSp del mod">
        <pc:chgData name="MARY ADESANYA" userId="cbfc006fe799683f" providerId="LiveId" clId="{9A60403E-5BA3-4AA4-85D4-C17DF128695D}" dt="2025-05-14T22:24:42.113" v="10" actId="2696"/>
        <pc:sldMkLst>
          <pc:docMk/>
          <pc:sldMk cId="707789176" sldId="258"/>
        </pc:sldMkLst>
        <pc:spChg chg="del mod">
          <ac:chgData name="MARY ADESANYA" userId="cbfc006fe799683f" providerId="LiveId" clId="{9A60403E-5BA3-4AA4-85D4-C17DF128695D}" dt="2025-05-14T22:20:59.569" v="3" actId="478"/>
          <ac:spMkLst>
            <pc:docMk/>
            <pc:sldMk cId="707789176" sldId="258"/>
            <ac:spMk id="2" creationId="{A29DE7F2-E890-4744-88DD-A75F5E300513}"/>
          </ac:spMkLst>
        </pc:spChg>
        <pc:picChg chg="add del mod">
          <ac:chgData name="MARY ADESANYA" userId="cbfc006fe799683f" providerId="LiveId" clId="{9A60403E-5BA3-4AA4-85D4-C17DF128695D}" dt="2025-05-14T22:21:22.550" v="7" actId="478"/>
          <ac:picMkLst>
            <pc:docMk/>
            <pc:sldMk cId="707789176" sldId="258"/>
            <ac:picMk id="3" creationId="{B0F48FF9-9889-E10A-2274-9E2E09AE0326}"/>
          </ac:picMkLst>
        </pc:picChg>
      </pc:sldChg>
      <pc:sldChg chg="addSp delSp modSp mod ord">
        <pc:chgData name="MARY ADESANYA" userId="cbfc006fe799683f" providerId="LiveId" clId="{9A60403E-5BA3-4AA4-85D4-C17DF128695D}" dt="2025-05-14T23:45:33.762" v="834" actId="1076"/>
        <pc:sldMkLst>
          <pc:docMk/>
          <pc:sldMk cId="566997565" sldId="260"/>
        </pc:sldMkLst>
        <pc:spChg chg="add del mod">
          <ac:chgData name="MARY ADESANYA" userId="cbfc006fe799683f" providerId="LiveId" clId="{9A60403E-5BA3-4AA4-85D4-C17DF128695D}" dt="2025-05-14T23:29:50.352" v="463" actId="478"/>
          <ac:spMkLst>
            <pc:docMk/>
            <pc:sldMk cId="566997565" sldId="260"/>
            <ac:spMk id="4" creationId="{8D310110-C856-1A93-B2CB-D66705478CC3}"/>
          </ac:spMkLst>
        </pc:spChg>
        <pc:spChg chg="mod">
          <ac:chgData name="MARY ADESANYA" userId="cbfc006fe799683f" providerId="LiveId" clId="{9A60403E-5BA3-4AA4-85D4-C17DF128695D}" dt="2025-05-14T23:28:52.991" v="459"/>
          <ac:spMkLst>
            <pc:docMk/>
            <pc:sldMk cId="566997565" sldId="260"/>
            <ac:spMk id="8" creationId="{4F5BB144-6069-B306-FF6A-9DC4FAC45F1C}"/>
          </ac:spMkLst>
        </pc:spChg>
        <pc:spChg chg="mod">
          <ac:chgData name="MARY ADESANYA" userId="cbfc006fe799683f" providerId="LiveId" clId="{9A60403E-5BA3-4AA4-85D4-C17DF128695D}" dt="2025-05-14T23:28:52.991" v="459"/>
          <ac:spMkLst>
            <pc:docMk/>
            <pc:sldMk cId="566997565" sldId="260"/>
            <ac:spMk id="9" creationId="{E12F09E3-7ED8-C851-8F11-63A4D035AFD0}"/>
          </ac:spMkLst>
        </pc:spChg>
        <pc:spChg chg="mod">
          <ac:chgData name="MARY ADESANYA" userId="cbfc006fe799683f" providerId="LiveId" clId="{9A60403E-5BA3-4AA4-85D4-C17DF128695D}" dt="2025-05-14T23:28:52.991" v="459"/>
          <ac:spMkLst>
            <pc:docMk/>
            <pc:sldMk cId="566997565" sldId="260"/>
            <ac:spMk id="10" creationId="{FD0A4FF9-3F0E-5AB1-3DA5-3DFB4A54703E}"/>
          </ac:spMkLst>
        </pc:spChg>
        <pc:spChg chg="add del mod">
          <ac:chgData name="MARY ADESANYA" userId="cbfc006fe799683f" providerId="LiveId" clId="{9A60403E-5BA3-4AA4-85D4-C17DF128695D}" dt="2025-05-14T23:31:57.859" v="476" actId="478"/>
          <ac:spMkLst>
            <pc:docMk/>
            <pc:sldMk cId="566997565" sldId="260"/>
            <ac:spMk id="11" creationId="{B1B29E87-9C2C-400B-834D-4E4BD6E944D0}"/>
          </ac:spMkLst>
        </pc:spChg>
        <pc:spChg chg="mod">
          <ac:chgData name="MARY ADESANYA" userId="cbfc006fe799683f" providerId="LiveId" clId="{9A60403E-5BA3-4AA4-85D4-C17DF128695D}" dt="2025-05-14T23:28:52.991" v="459"/>
          <ac:spMkLst>
            <pc:docMk/>
            <pc:sldMk cId="566997565" sldId="260"/>
            <ac:spMk id="12" creationId="{5D7B0DBD-B1CD-9AFB-DD76-B1A04EACEDB5}"/>
          </ac:spMkLst>
        </pc:spChg>
        <pc:spChg chg="mod">
          <ac:chgData name="MARY ADESANYA" userId="cbfc006fe799683f" providerId="LiveId" clId="{9A60403E-5BA3-4AA4-85D4-C17DF128695D}" dt="2025-05-14T23:28:52.991" v="459"/>
          <ac:spMkLst>
            <pc:docMk/>
            <pc:sldMk cId="566997565" sldId="260"/>
            <ac:spMk id="13" creationId="{BAA49377-BA95-5221-6E25-933F89D08262}"/>
          </ac:spMkLst>
        </pc:spChg>
        <pc:spChg chg="mod">
          <ac:chgData name="MARY ADESANYA" userId="cbfc006fe799683f" providerId="LiveId" clId="{9A60403E-5BA3-4AA4-85D4-C17DF128695D}" dt="2025-05-14T23:28:52.991" v="459"/>
          <ac:spMkLst>
            <pc:docMk/>
            <pc:sldMk cId="566997565" sldId="260"/>
            <ac:spMk id="15" creationId="{114CAA21-E34B-A89E-FBD2-E125D5C57AAC}"/>
          </ac:spMkLst>
        </pc:spChg>
        <pc:spChg chg="mod">
          <ac:chgData name="MARY ADESANYA" userId="cbfc006fe799683f" providerId="LiveId" clId="{9A60403E-5BA3-4AA4-85D4-C17DF128695D}" dt="2025-05-14T23:28:52.991" v="459"/>
          <ac:spMkLst>
            <pc:docMk/>
            <pc:sldMk cId="566997565" sldId="260"/>
            <ac:spMk id="16" creationId="{39EA86AE-438C-ECD8-5E1C-41BA519552E0}"/>
          </ac:spMkLst>
        </pc:spChg>
        <pc:spChg chg="mod">
          <ac:chgData name="MARY ADESANYA" userId="cbfc006fe799683f" providerId="LiveId" clId="{9A60403E-5BA3-4AA4-85D4-C17DF128695D}" dt="2025-05-14T23:28:52.991" v="459"/>
          <ac:spMkLst>
            <pc:docMk/>
            <pc:sldMk cId="566997565" sldId="260"/>
            <ac:spMk id="17" creationId="{FED6E06B-1481-83B1-8388-D29AE2299F84}"/>
          </ac:spMkLst>
        </pc:spChg>
        <pc:spChg chg="add del mod">
          <ac:chgData name="MARY ADESANYA" userId="cbfc006fe799683f" providerId="LiveId" clId="{9A60403E-5BA3-4AA4-85D4-C17DF128695D}" dt="2025-05-14T23:32:12.525" v="481" actId="478"/>
          <ac:spMkLst>
            <pc:docMk/>
            <pc:sldMk cId="566997565" sldId="260"/>
            <ac:spMk id="18" creationId="{2714E6E5-1428-97F7-00A2-BBEBB9974647}"/>
          </ac:spMkLst>
        </pc:spChg>
        <pc:spChg chg="add del mod">
          <ac:chgData name="MARY ADESANYA" userId="cbfc006fe799683f" providerId="LiveId" clId="{9A60403E-5BA3-4AA4-85D4-C17DF128695D}" dt="2025-05-14T23:30:59.390" v="469" actId="478"/>
          <ac:spMkLst>
            <pc:docMk/>
            <pc:sldMk cId="566997565" sldId="260"/>
            <ac:spMk id="19" creationId="{453DC262-7A1E-EC00-B035-B8A9941BA86E}"/>
          </ac:spMkLst>
        </pc:spChg>
        <pc:spChg chg="mod">
          <ac:chgData name="MARY ADESANYA" userId="cbfc006fe799683f" providerId="LiveId" clId="{9A60403E-5BA3-4AA4-85D4-C17DF128695D}" dt="2025-05-14T23:30:21.827" v="466"/>
          <ac:spMkLst>
            <pc:docMk/>
            <pc:sldMk cId="566997565" sldId="260"/>
            <ac:spMk id="22" creationId="{7EAA1663-5220-A066-3D50-A2EB582C5B8B}"/>
          </ac:spMkLst>
        </pc:spChg>
        <pc:spChg chg="mod">
          <ac:chgData name="MARY ADESANYA" userId="cbfc006fe799683f" providerId="LiveId" clId="{9A60403E-5BA3-4AA4-85D4-C17DF128695D}" dt="2025-05-14T23:30:21.827" v="466"/>
          <ac:spMkLst>
            <pc:docMk/>
            <pc:sldMk cId="566997565" sldId="260"/>
            <ac:spMk id="23" creationId="{07E709C2-934E-B51C-195C-F0A38C285E6C}"/>
          </ac:spMkLst>
        </pc:spChg>
        <pc:spChg chg="mod">
          <ac:chgData name="MARY ADESANYA" userId="cbfc006fe799683f" providerId="LiveId" clId="{9A60403E-5BA3-4AA4-85D4-C17DF128695D}" dt="2025-05-14T23:30:21.827" v="466"/>
          <ac:spMkLst>
            <pc:docMk/>
            <pc:sldMk cId="566997565" sldId="260"/>
            <ac:spMk id="24" creationId="{1B8A14D6-659D-1BE6-0CA0-4A213360F0FC}"/>
          </ac:spMkLst>
        </pc:spChg>
        <pc:spChg chg="mod">
          <ac:chgData name="MARY ADESANYA" userId="cbfc006fe799683f" providerId="LiveId" clId="{9A60403E-5BA3-4AA4-85D4-C17DF128695D}" dt="2025-05-14T23:30:52.126" v="468"/>
          <ac:spMkLst>
            <pc:docMk/>
            <pc:sldMk cId="566997565" sldId="260"/>
            <ac:spMk id="27" creationId="{EC2F24C4-8B60-638E-40D4-3D9BCF6C0DED}"/>
          </ac:spMkLst>
        </pc:spChg>
        <pc:spChg chg="mod">
          <ac:chgData name="MARY ADESANYA" userId="cbfc006fe799683f" providerId="LiveId" clId="{9A60403E-5BA3-4AA4-85D4-C17DF128695D}" dt="2025-05-14T23:30:52.126" v="468"/>
          <ac:spMkLst>
            <pc:docMk/>
            <pc:sldMk cId="566997565" sldId="260"/>
            <ac:spMk id="28" creationId="{D5634865-FA73-175E-B69E-5107667233BB}"/>
          </ac:spMkLst>
        </pc:spChg>
        <pc:spChg chg="mod">
          <ac:chgData name="MARY ADESANYA" userId="cbfc006fe799683f" providerId="LiveId" clId="{9A60403E-5BA3-4AA4-85D4-C17DF128695D}" dt="2025-05-14T23:30:52.126" v="468"/>
          <ac:spMkLst>
            <pc:docMk/>
            <pc:sldMk cId="566997565" sldId="260"/>
            <ac:spMk id="29" creationId="{6CF08E30-A8EC-4247-D6E9-3D348386D722}"/>
          </ac:spMkLst>
        </pc:spChg>
        <pc:spChg chg="add del mod">
          <ac:chgData name="MARY ADESANYA" userId="cbfc006fe799683f" providerId="LiveId" clId="{9A60403E-5BA3-4AA4-85D4-C17DF128695D}" dt="2025-05-14T23:31:53.747" v="475" actId="478"/>
          <ac:spMkLst>
            <pc:docMk/>
            <pc:sldMk cId="566997565" sldId="260"/>
            <ac:spMk id="31" creationId="{6805F231-7989-B609-F854-011F6C8D2D0D}"/>
          </ac:spMkLst>
        </pc:spChg>
        <pc:spChg chg="add del mod">
          <ac:chgData name="MARY ADESANYA" userId="cbfc006fe799683f" providerId="LiveId" clId="{9A60403E-5BA3-4AA4-85D4-C17DF128695D}" dt="2025-05-14T23:32:04.371" v="479" actId="478"/>
          <ac:spMkLst>
            <pc:docMk/>
            <pc:sldMk cId="566997565" sldId="260"/>
            <ac:spMk id="33" creationId="{B36C8FE5-5AAD-87A8-2ABE-F95F82EF5394}"/>
          </ac:spMkLst>
        </pc:spChg>
        <pc:spChg chg="mod">
          <ac:chgData name="MARY ADESANYA" userId="cbfc006fe799683f" providerId="LiveId" clId="{9A60403E-5BA3-4AA4-85D4-C17DF128695D}" dt="2025-05-14T23:45:33.762" v="834" actId="1076"/>
          <ac:spMkLst>
            <pc:docMk/>
            <pc:sldMk cId="566997565" sldId="260"/>
            <ac:spMk id="37" creationId="{4BB0760E-F9C5-2DD5-DEED-361ED89E6730}"/>
          </ac:spMkLst>
        </pc:spChg>
        <pc:spChg chg="mod">
          <ac:chgData name="MARY ADESANYA" userId="cbfc006fe799683f" providerId="LiveId" clId="{9A60403E-5BA3-4AA4-85D4-C17DF128695D}" dt="2025-05-14T23:35:35.164" v="515" actId="20577"/>
          <ac:spMkLst>
            <pc:docMk/>
            <pc:sldMk cId="566997565" sldId="260"/>
            <ac:spMk id="38" creationId="{E27433EE-39F5-8068-4891-61CA167B62F8}"/>
          </ac:spMkLst>
        </pc:spChg>
        <pc:spChg chg="mod">
          <ac:chgData name="MARY ADESANYA" userId="cbfc006fe799683f" providerId="LiveId" clId="{9A60403E-5BA3-4AA4-85D4-C17DF128695D}" dt="2025-05-14T23:37:46.332" v="607" actId="5793"/>
          <ac:spMkLst>
            <pc:docMk/>
            <pc:sldMk cId="566997565" sldId="260"/>
            <ac:spMk id="39" creationId="{F4DA5C9F-7D0F-2DEE-B8F4-FC34535D988C}"/>
          </ac:spMkLst>
        </pc:spChg>
        <pc:spChg chg="mod">
          <ac:chgData name="MARY ADESANYA" userId="cbfc006fe799683f" providerId="LiveId" clId="{9A60403E-5BA3-4AA4-85D4-C17DF128695D}" dt="2025-05-14T23:45:26.191" v="833" actId="1076"/>
          <ac:spMkLst>
            <pc:docMk/>
            <pc:sldMk cId="566997565" sldId="260"/>
            <ac:spMk id="42" creationId="{E5A4B412-4E2F-2C70-53A1-10E71CB794E0}"/>
          </ac:spMkLst>
        </pc:spChg>
        <pc:spChg chg="mod">
          <ac:chgData name="MARY ADESANYA" userId="cbfc006fe799683f" providerId="LiveId" clId="{9A60403E-5BA3-4AA4-85D4-C17DF128695D}" dt="2025-05-14T23:44:32.138" v="761"/>
          <ac:spMkLst>
            <pc:docMk/>
            <pc:sldMk cId="566997565" sldId="260"/>
            <ac:spMk id="43" creationId="{E32829D1-9DAC-AE71-F8CD-B1E45D108043}"/>
          </ac:spMkLst>
        </pc:spChg>
        <pc:spChg chg="mod">
          <ac:chgData name="MARY ADESANYA" userId="cbfc006fe799683f" providerId="LiveId" clId="{9A60403E-5BA3-4AA4-85D4-C17DF128695D}" dt="2025-05-14T23:45:11.099" v="832" actId="20577"/>
          <ac:spMkLst>
            <pc:docMk/>
            <pc:sldMk cId="566997565" sldId="260"/>
            <ac:spMk id="44" creationId="{F41BB232-3250-9E5E-AD87-6AB80B3EF437}"/>
          </ac:spMkLst>
        </pc:spChg>
        <pc:grpChg chg="add del mod">
          <ac:chgData name="MARY ADESANYA" userId="cbfc006fe799683f" providerId="LiveId" clId="{9A60403E-5BA3-4AA4-85D4-C17DF128695D}" dt="2025-05-14T23:32:58.187" v="485" actId="478"/>
          <ac:grpSpMkLst>
            <pc:docMk/>
            <pc:sldMk cId="566997565" sldId="260"/>
            <ac:grpSpMk id="5" creationId="{35866131-29BC-3298-2929-EA034E8F6998}"/>
          </ac:grpSpMkLst>
        </pc:grpChg>
        <pc:grpChg chg="mod">
          <ac:chgData name="MARY ADESANYA" userId="cbfc006fe799683f" providerId="LiveId" clId="{9A60403E-5BA3-4AA4-85D4-C17DF128695D}" dt="2025-05-14T23:28:52.991" v="459"/>
          <ac:grpSpMkLst>
            <pc:docMk/>
            <pc:sldMk cId="566997565" sldId="260"/>
            <ac:grpSpMk id="6" creationId="{6A2B61D7-47F2-629E-C51A-F1062A24697A}"/>
          </ac:grpSpMkLst>
        </pc:grpChg>
        <pc:grpChg chg="add del mod">
          <ac:chgData name="MARY ADESANYA" userId="cbfc006fe799683f" providerId="LiveId" clId="{9A60403E-5BA3-4AA4-85D4-C17DF128695D}" dt="2025-05-14T23:34:27.049" v="492" actId="478"/>
          <ac:grpSpMkLst>
            <pc:docMk/>
            <pc:sldMk cId="566997565" sldId="260"/>
            <ac:grpSpMk id="20" creationId="{1C675F35-555D-92E5-7A56-03290A23968F}"/>
          </ac:grpSpMkLst>
        </pc:grpChg>
        <pc:grpChg chg="mod">
          <ac:chgData name="MARY ADESANYA" userId="cbfc006fe799683f" providerId="LiveId" clId="{9A60403E-5BA3-4AA4-85D4-C17DF128695D}" dt="2025-05-14T23:30:21.827" v="466"/>
          <ac:grpSpMkLst>
            <pc:docMk/>
            <pc:sldMk cId="566997565" sldId="260"/>
            <ac:grpSpMk id="21" creationId="{A93C85E9-1AB5-0000-73A4-F56ADF62961D}"/>
          </ac:grpSpMkLst>
        </pc:grpChg>
        <pc:grpChg chg="add del mod">
          <ac:chgData name="MARY ADESANYA" userId="cbfc006fe799683f" providerId="LiveId" clId="{9A60403E-5BA3-4AA4-85D4-C17DF128695D}" dt="2025-05-14T23:35:07.097" v="494" actId="478"/>
          <ac:grpSpMkLst>
            <pc:docMk/>
            <pc:sldMk cId="566997565" sldId="260"/>
            <ac:grpSpMk id="25" creationId="{26F21866-184A-340A-9BD3-AB688225D39A}"/>
          </ac:grpSpMkLst>
        </pc:grpChg>
        <pc:grpChg chg="mod">
          <ac:chgData name="MARY ADESANYA" userId="cbfc006fe799683f" providerId="LiveId" clId="{9A60403E-5BA3-4AA4-85D4-C17DF128695D}" dt="2025-05-14T23:30:52.126" v="468"/>
          <ac:grpSpMkLst>
            <pc:docMk/>
            <pc:sldMk cId="566997565" sldId="260"/>
            <ac:grpSpMk id="26" creationId="{30C00CA2-BC1D-E9B5-A0EC-F40DD0459DE7}"/>
          </ac:grpSpMkLst>
        </pc:grpChg>
        <pc:grpChg chg="add mod">
          <ac:chgData name="MARY ADESANYA" userId="cbfc006fe799683f" providerId="LiveId" clId="{9A60403E-5BA3-4AA4-85D4-C17DF128695D}" dt="2025-05-14T23:43:48.826" v="759" actId="1076"/>
          <ac:grpSpMkLst>
            <pc:docMk/>
            <pc:sldMk cId="566997565" sldId="260"/>
            <ac:grpSpMk id="35" creationId="{22AEB0D4-FF3C-D902-B4D5-5736D44E1992}"/>
          </ac:grpSpMkLst>
        </pc:grpChg>
        <pc:grpChg chg="mod">
          <ac:chgData name="MARY ADESANYA" userId="cbfc006fe799683f" providerId="LiveId" clId="{9A60403E-5BA3-4AA4-85D4-C17DF128695D}" dt="2025-05-14T23:34:18.177" v="491"/>
          <ac:grpSpMkLst>
            <pc:docMk/>
            <pc:sldMk cId="566997565" sldId="260"/>
            <ac:grpSpMk id="36" creationId="{9C661648-C78B-0EC1-B381-414E7EA9E2FD}"/>
          </ac:grpSpMkLst>
        </pc:grpChg>
        <pc:grpChg chg="add mod">
          <ac:chgData name="MARY ADESANYA" userId="cbfc006fe799683f" providerId="LiveId" clId="{9A60403E-5BA3-4AA4-85D4-C17DF128695D}" dt="2025-05-14T23:44:32.138" v="761"/>
          <ac:grpSpMkLst>
            <pc:docMk/>
            <pc:sldMk cId="566997565" sldId="260"/>
            <ac:grpSpMk id="40" creationId="{522BAD0D-49DD-A0FB-5B8C-AF4353879202}"/>
          </ac:grpSpMkLst>
        </pc:grpChg>
        <pc:grpChg chg="mod">
          <ac:chgData name="MARY ADESANYA" userId="cbfc006fe799683f" providerId="LiveId" clId="{9A60403E-5BA3-4AA4-85D4-C17DF128695D}" dt="2025-05-14T23:44:32.138" v="761"/>
          <ac:grpSpMkLst>
            <pc:docMk/>
            <pc:sldMk cId="566997565" sldId="260"/>
            <ac:grpSpMk id="41" creationId="{F8654EB6-EC1D-2725-D14E-08FC6E4C7AE1}"/>
          </ac:grpSpMkLst>
        </pc:grpChg>
        <pc:graphicFrameChg chg="del modGraphic">
          <ac:chgData name="MARY ADESANYA" userId="cbfc006fe799683f" providerId="LiveId" clId="{9A60403E-5BA3-4AA4-85D4-C17DF128695D}" dt="2025-05-14T23:21:49.007" v="415" actId="478"/>
          <ac:graphicFrameMkLst>
            <pc:docMk/>
            <pc:sldMk cId="566997565" sldId="260"/>
            <ac:graphicFrameMk id="14" creationId="{597B3320-3330-1F17-5E4B-B24CAB0A4487}"/>
          </ac:graphicFrameMkLst>
        </pc:graphicFrameChg>
        <pc:picChg chg="add mod">
          <ac:chgData name="MARY ADESANYA" userId="cbfc006fe799683f" providerId="LiveId" clId="{9A60403E-5BA3-4AA4-85D4-C17DF128695D}" dt="2025-05-14T23:33:11.344" v="487" actId="14100"/>
          <ac:picMkLst>
            <pc:docMk/>
            <pc:sldMk cId="566997565" sldId="260"/>
            <ac:picMk id="34" creationId="{972D81B0-13EA-0660-B4E9-B6A4215A17F9}"/>
          </ac:picMkLst>
        </pc:picChg>
      </pc:sldChg>
      <pc:sldChg chg="addSp delSp modSp mod">
        <pc:chgData name="MARY ADESANYA" userId="cbfc006fe799683f" providerId="LiveId" clId="{9A60403E-5BA3-4AA4-85D4-C17DF128695D}" dt="2025-05-14T23:57:52.173" v="917" actId="1076"/>
        <pc:sldMkLst>
          <pc:docMk/>
          <pc:sldMk cId="1593920805" sldId="262"/>
        </pc:sldMkLst>
        <pc:spChg chg="mod">
          <ac:chgData name="MARY ADESANYA" userId="cbfc006fe799683f" providerId="LiveId" clId="{9A60403E-5BA3-4AA4-85D4-C17DF128695D}" dt="2025-05-14T23:49:18.948" v="857"/>
          <ac:spMkLst>
            <pc:docMk/>
            <pc:sldMk cId="1593920805" sldId="262"/>
            <ac:spMk id="2" creationId="{75031FE9-9059-4FE8-B4AC-9771F23A1B89}"/>
          </ac:spMkLst>
        </pc:spChg>
        <pc:spChg chg="add mod">
          <ac:chgData name="MARY ADESANYA" userId="cbfc006fe799683f" providerId="LiveId" clId="{9A60403E-5BA3-4AA4-85D4-C17DF128695D}" dt="2025-05-14T23:57:24.686" v="915" actId="1076"/>
          <ac:spMkLst>
            <pc:docMk/>
            <pc:sldMk cId="1593920805" sldId="262"/>
            <ac:spMk id="3" creationId="{EC7A9706-BFCC-5EA9-8B63-BA182E39D169}"/>
          </ac:spMkLst>
        </pc:spChg>
        <pc:spChg chg="add mod">
          <ac:chgData name="MARY ADESANYA" userId="cbfc006fe799683f" providerId="LiveId" clId="{9A60403E-5BA3-4AA4-85D4-C17DF128695D}" dt="2025-05-14T23:57:15.863" v="914" actId="1076"/>
          <ac:spMkLst>
            <pc:docMk/>
            <pc:sldMk cId="1593920805" sldId="262"/>
            <ac:spMk id="4" creationId="{658FE3F4-D298-0A82-641E-E5C84F972E67}"/>
          </ac:spMkLst>
        </pc:spChg>
        <pc:spChg chg="add mod">
          <ac:chgData name="MARY ADESANYA" userId="cbfc006fe799683f" providerId="LiveId" clId="{9A60403E-5BA3-4AA4-85D4-C17DF128695D}" dt="2025-05-14T23:53:24.839" v="889" actId="1076"/>
          <ac:spMkLst>
            <pc:docMk/>
            <pc:sldMk cId="1593920805" sldId="262"/>
            <ac:spMk id="5" creationId="{F0E176A8-68D8-7C9C-1CE0-463D4CA421FC}"/>
          </ac:spMkLst>
        </pc:spChg>
        <pc:spChg chg="add mod">
          <ac:chgData name="MARY ADESANYA" userId="cbfc006fe799683f" providerId="LiveId" clId="{9A60403E-5BA3-4AA4-85D4-C17DF128695D}" dt="2025-05-14T23:52:24.263" v="879" actId="1076"/>
          <ac:spMkLst>
            <pc:docMk/>
            <pc:sldMk cId="1593920805" sldId="262"/>
            <ac:spMk id="6" creationId="{9FBBA40E-BDCB-E86C-EE7C-045D9AE5EDE4}"/>
          </ac:spMkLst>
        </pc:spChg>
        <pc:spChg chg="add del mod">
          <ac:chgData name="MARY ADESANYA" userId="cbfc006fe799683f" providerId="LiveId" clId="{9A60403E-5BA3-4AA4-85D4-C17DF128695D}" dt="2025-05-14T23:50:51.571" v="868" actId="478"/>
          <ac:spMkLst>
            <pc:docMk/>
            <pc:sldMk cId="1593920805" sldId="262"/>
            <ac:spMk id="7" creationId="{A8157FEF-CAC8-AD3D-0B20-D8A5589D0BC0}"/>
          </ac:spMkLst>
        </pc:spChg>
        <pc:spChg chg="del mod">
          <ac:chgData name="MARY ADESANYA" userId="cbfc006fe799683f" providerId="LiveId" clId="{9A60403E-5BA3-4AA4-85D4-C17DF128695D}" dt="2025-05-14T23:47:01.062" v="836" actId="478"/>
          <ac:spMkLst>
            <pc:docMk/>
            <pc:sldMk cId="1593920805" sldId="262"/>
            <ac:spMk id="8" creationId="{87441910-6501-5C60-C05A-BAFF34C25798}"/>
          </ac:spMkLst>
        </pc:spChg>
        <pc:spChg chg="add mod">
          <ac:chgData name="MARY ADESANYA" userId="cbfc006fe799683f" providerId="LiveId" clId="{9A60403E-5BA3-4AA4-85D4-C17DF128695D}" dt="2025-05-14T23:52:44.533" v="883" actId="1076"/>
          <ac:spMkLst>
            <pc:docMk/>
            <pc:sldMk cId="1593920805" sldId="262"/>
            <ac:spMk id="9" creationId="{137337FD-5DB3-6352-22DF-BFE19DD60407}"/>
          </ac:spMkLst>
        </pc:spChg>
        <pc:spChg chg="add del mod">
          <ac:chgData name="MARY ADESANYA" userId="cbfc006fe799683f" providerId="LiveId" clId="{9A60403E-5BA3-4AA4-85D4-C17DF128695D}" dt="2025-05-14T23:48:18.390" v="852" actId="478"/>
          <ac:spMkLst>
            <pc:docMk/>
            <pc:sldMk cId="1593920805" sldId="262"/>
            <ac:spMk id="10" creationId="{E890AA5F-04E2-8C2A-5D35-75BF75670D18}"/>
          </ac:spMkLst>
        </pc:spChg>
        <pc:spChg chg="add mod">
          <ac:chgData name="MARY ADESANYA" userId="cbfc006fe799683f" providerId="LiveId" clId="{9A60403E-5BA3-4AA4-85D4-C17DF128695D}" dt="2025-05-14T23:52:06.466" v="877" actId="1076"/>
          <ac:spMkLst>
            <pc:docMk/>
            <pc:sldMk cId="1593920805" sldId="262"/>
            <ac:spMk id="12" creationId="{3637E754-5433-2296-4A26-78AA58157F36}"/>
          </ac:spMkLst>
        </pc:spChg>
        <pc:spChg chg="add mod">
          <ac:chgData name="MARY ADESANYA" userId="cbfc006fe799683f" providerId="LiveId" clId="{9A60403E-5BA3-4AA4-85D4-C17DF128695D}" dt="2025-05-14T23:52:17.517" v="878" actId="1076"/>
          <ac:spMkLst>
            <pc:docMk/>
            <pc:sldMk cId="1593920805" sldId="262"/>
            <ac:spMk id="15" creationId="{8430C7B9-C862-0B54-335D-A53DB335E60F}"/>
          </ac:spMkLst>
        </pc:spChg>
        <pc:spChg chg="add mod">
          <ac:chgData name="MARY ADESANYA" userId="cbfc006fe799683f" providerId="LiveId" clId="{9A60403E-5BA3-4AA4-85D4-C17DF128695D}" dt="2025-05-14T23:52:34.433" v="881" actId="1076"/>
          <ac:spMkLst>
            <pc:docMk/>
            <pc:sldMk cId="1593920805" sldId="262"/>
            <ac:spMk id="18" creationId="{D55C9F01-806B-3734-045F-6CDD4802BDFE}"/>
          </ac:spMkLst>
        </pc:spChg>
        <pc:spChg chg="add mod">
          <ac:chgData name="MARY ADESANYA" userId="cbfc006fe799683f" providerId="LiveId" clId="{9A60403E-5BA3-4AA4-85D4-C17DF128695D}" dt="2025-05-14T23:52:50.728" v="884" actId="1076"/>
          <ac:spMkLst>
            <pc:docMk/>
            <pc:sldMk cId="1593920805" sldId="262"/>
            <ac:spMk id="20" creationId="{4CCCEA58-1C48-D424-F7A2-57CFE3F22F14}"/>
          </ac:spMkLst>
        </pc:spChg>
        <pc:spChg chg="add mod">
          <ac:chgData name="MARY ADESANYA" userId="cbfc006fe799683f" providerId="LiveId" clId="{9A60403E-5BA3-4AA4-85D4-C17DF128695D}" dt="2025-05-14T23:53:12.839" v="887" actId="1076"/>
          <ac:spMkLst>
            <pc:docMk/>
            <pc:sldMk cId="1593920805" sldId="262"/>
            <ac:spMk id="22" creationId="{5FC09399-BAAB-D505-1676-FFB0B8113611}"/>
          </ac:spMkLst>
        </pc:spChg>
        <pc:spChg chg="add mod">
          <ac:chgData name="MARY ADESANYA" userId="cbfc006fe799683f" providerId="LiveId" clId="{9A60403E-5BA3-4AA4-85D4-C17DF128695D}" dt="2025-05-14T23:53:07.915" v="886" actId="1076"/>
          <ac:spMkLst>
            <pc:docMk/>
            <pc:sldMk cId="1593920805" sldId="262"/>
            <ac:spMk id="24" creationId="{82A891ED-42EC-3957-D27B-0C5CB7E9C994}"/>
          </ac:spMkLst>
        </pc:spChg>
        <pc:spChg chg="add mod">
          <ac:chgData name="MARY ADESANYA" userId="cbfc006fe799683f" providerId="LiveId" clId="{9A60403E-5BA3-4AA4-85D4-C17DF128695D}" dt="2025-05-14T23:55:25.657" v="903" actId="14100"/>
          <ac:spMkLst>
            <pc:docMk/>
            <pc:sldMk cId="1593920805" sldId="262"/>
            <ac:spMk id="25" creationId="{4B86C4DE-0CEF-7001-86F0-1F4CD2D00F7A}"/>
          </ac:spMkLst>
        </pc:spChg>
        <pc:spChg chg="add mod">
          <ac:chgData name="MARY ADESANYA" userId="cbfc006fe799683f" providerId="LiveId" clId="{9A60403E-5BA3-4AA4-85D4-C17DF128695D}" dt="2025-05-14T23:57:11.383" v="913" actId="1076"/>
          <ac:spMkLst>
            <pc:docMk/>
            <pc:sldMk cId="1593920805" sldId="262"/>
            <ac:spMk id="26" creationId="{9A885EAD-E95D-5BEC-F1C0-FD89F1858F18}"/>
          </ac:spMkLst>
        </pc:spChg>
        <pc:spChg chg="add mod">
          <ac:chgData name="MARY ADESANYA" userId="cbfc006fe799683f" providerId="LiveId" clId="{9A60403E-5BA3-4AA4-85D4-C17DF128695D}" dt="2025-05-14T23:57:52.173" v="917" actId="1076"/>
          <ac:spMkLst>
            <pc:docMk/>
            <pc:sldMk cId="1593920805" sldId="262"/>
            <ac:spMk id="27" creationId="{732FA690-6994-2016-39B7-21E73992E777}"/>
          </ac:spMkLst>
        </pc:spChg>
        <pc:spChg chg="add mod">
          <ac:chgData name="MARY ADESANYA" userId="cbfc006fe799683f" providerId="LiveId" clId="{9A60403E-5BA3-4AA4-85D4-C17DF128695D}" dt="2025-05-14T23:56:42.991" v="911" actId="1076"/>
          <ac:spMkLst>
            <pc:docMk/>
            <pc:sldMk cId="1593920805" sldId="262"/>
            <ac:spMk id="28" creationId="{A28F8734-8D08-834E-63BF-232F30D60E41}"/>
          </ac:spMkLst>
        </pc:spChg>
      </pc:sldChg>
      <pc:sldChg chg="addSp delSp modSp mod">
        <pc:chgData name="MARY ADESANYA" userId="cbfc006fe799683f" providerId="LiveId" clId="{9A60403E-5BA3-4AA4-85D4-C17DF128695D}" dt="2025-05-14T23:20:08.767" v="413" actId="5793"/>
        <pc:sldMkLst>
          <pc:docMk/>
          <pc:sldMk cId="1346372204" sldId="264"/>
        </pc:sldMkLst>
        <pc:spChg chg="mod">
          <ac:chgData name="MARY ADESANYA" userId="cbfc006fe799683f" providerId="LiveId" clId="{9A60403E-5BA3-4AA4-85D4-C17DF128695D}" dt="2025-05-14T23:18:27.824" v="392" actId="14100"/>
          <ac:spMkLst>
            <pc:docMk/>
            <pc:sldMk cId="1346372204" sldId="264"/>
            <ac:spMk id="2" creationId="{537E1C88-627C-4655-A4FB-0BB02EDB078A}"/>
          </ac:spMkLst>
        </pc:spChg>
        <pc:spChg chg="del mod">
          <ac:chgData name="MARY ADESANYA" userId="cbfc006fe799683f" providerId="LiveId" clId="{9A60403E-5BA3-4AA4-85D4-C17DF128695D}" dt="2025-05-14T23:16:03.614" v="293"/>
          <ac:spMkLst>
            <pc:docMk/>
            <pc:sldMk cId="1346372204" sldId="264"/>
            <ac:spMk id="3" creationId="{033634FE-ADF0-4BC3-A0A9-447EA9DD096B}"/>
          </ac:spMkLst>
        </pc:spChg>
        <pc:spChg chg="add mod">
          <ac:chgData name="MARY ADESANYA" userId="cbfc006fe799683f" providerId="LiveId" clId="{9A60403E-5BA3-4AA4-85D4-C17DF128695D}" dt="2025-05-14T23:20:08.767" v="413" actId="5793"/>
          <ac:spMkLst>
            <pc:docMk/>
            <pc:sldMk cId="1346372204" sldId="264"/>
            <ac:spMk id="17" creationId="{2A6803EE-B946-9718-FDBC-2256E47956AF}"/>
          </ac:spMkLst>
        </pc:spChg>
        <pc:picChg chg="add mod">
          <ac:chgData name="MARY ADESANYA" userId="cbfc006fe799683f" providerId="LiveId" clId="{9A60403E-5BA3-4AA4-85D4-C17DF128695D}" dt="2025-05-14T23:07:24.602" v="275" actId="14100"/>
          <ac:picMkLst>
            <pc:docMk/>
            <pc:sldMk cId="1346372204" sldId="264"/>
            <ac:picMk id="5" creationId="{84290AF2-7BBA-CACB-FD4A-4E22965C52B8}"/>
          </ac:picMkLst>
        </pc:picChg>
        <pc:picChg chg="add mod">
          <ac:chgData name="MARY ADESANYA" userId="cbfc006fe799683f" providerId="LiveId" clId="{9A60403E-5BA3-4AA4-85D4-C17DF128695D}" dt="2025-05-14T23:07:57.927" v="281" actId="14100"/>
          <ac:picMkLst>
            <pc:docMk/>
            <pc:sldMk cId="1346372204" sldId="264"/>
            <ac:picMk id="8" creationId="{5910E98B-5E1C-AA24-F325-0D87B74FFE6B}"/>
          </ac:picMkLst>
        </pc:picChg>
        <pc:picChg chg="add mod">
          <ac:chgData name="MARY ADESANYA" userId="cbfc006fe799683f" providerId="LiveId" clId="{9A60403E-5BA3-4AA4-85D4-C17DF128695D}" dt="2025-05-14T23:08:41.215" v="288" actId="14100"/>
          <ac:picMkLst>
            <pc:docMk/>
            <pc:sldMk cId="1346372204" sldId="264"/>
            <ac:picMk id="10" creationId="{0A72E4E5-BC79-4209-7304-2A696BDF9A12}"/>
          </ac:picMkLst>
        </pc:picChg>
        <pc:picChg chg="add mod">
          <ac:chgData name="MARY ADESANYA" userId="cbfc006fe799683f" providerId="LiveId" clId="{9A60403E-5BA3-4AA4-85D4-C17DF128695D}" dt="2025-05-14T23:07:45.668" v="279" actId="14100"/>
          <ac:picMkLst>
            <pc:docMk/>
            <pc:sldMk cId="1346372204" sldId="264"/>
            <ac:picMk id="12" creationId="{048526C6-D352-C2E6-734C-986BCF578342}"/>
          </ac:picMkLst>
        </pc:picChg>
        <pc:picChg chg="add mod">
          <ac:chgData name="MARY ADESANYA" userId="cbfc006fe799683f" providerId="LiveId" clId="{9A60403E-5BA3-4AA4-85D4-C17DF128695D}" dt="2025-05-14T23:08:24.545" v="286" actId="14100"/>
          <ac:picMkLst>
            <pc:docMk/>
            <pc:sldMk cId="1346372204" sldId="264"/>
            <ac:picMk id="14" creationId="{264AA52F-FA5C-507B-BE08-8A9EC7F7A18C}"/>
          </ac:picMkLst>
        </pc:picChg>
        <pc:picChg chg="add mod">
          <ac:chgData name="MARY ADESANYA" userId="cbfc006fe799683f" providerId="LiveId" clId="{9A60403E-5BA3-4AA4-85D4-C17DF128695D}" dt="2025-05-14T23:09:09.802" v="291" actId="14100"/>
          <ac:picMkLst>
            <pc:docMk/>
            <pc:sldMk cId="1346372204" sldId="264"/>
            <ac:picMk id="16" creationId="{C13EEE1C-3418-B279-0CD0-BA8A92D8895F}"/>
          </ac:picMkLst>
        </pc:picChg>
      </pc:sldChg>
      <pc:sldChg chg="del">
        <pc:chgData name="MARY ADESANYA" userId="cbfc006fe799683f" providerId="LiveId" clId="{9A60403E-5BA3-4AA4-85D4-C17DF128695D}" dt="2025-05-14T23:33:39.786" v="490" actId="2696"/>
        <pc:sldMkLst>
          <pc:docMk/>
          <pc:sldMk cId="4151694508" sldId="268"/>
        </pc:sldMkLst>
      </pc:sldChg>
      <pc:sldChg chg="addSp delSp modSp mod">
        <pc:chgData name="MARY ADESANYA" userId="cbfc006fe799683f" providerId="LiveId" clId="{9A60403E-5BA3-4AA4-85D4-C17DF128695D}" dt="2025-05-15T00:00:47.094" v="932" actId="14100"/>
        <pc:sldMkLst>
          <pc:docMk/>
          <pc:sldMk cId="4252466045" sldId="279"/>
        </pc:sldMkLst>
        <pc:spChg chg="add del mod">
          <ac:chgData name="MARY ADESANYA" userId="cbfc006fe799683f" providerId="LiveId" clId="{9A60403E-5BA3-4AA4-85D4-C17DF128695D}" dt="2025-05-14T23:59:40.941" v="928" actId="478"/>
          <ac:spMkLst>
            <pc:docMk/>
            <pc:sldMk cId="4252466045" sldId="279"/>
            <ac:spMk id="4" creationId="{B3AC99D3-58E0-054A-7D98-E0740B3EC1D8}"/>
          </ac:spMkLst>
        </pc:spChg>
        <pc:spChg chg="del mod">
          <ac:chgData name="MARY ADESANYA" userId="cbfc006fe799683f" providerId="LiveId" clId="{9A60403E-5BA3-4AA4-85D4-C17DF128695D}" dt="2025-05-14T23:59:02.023" v="921"/>
          <ac:spMkLst>
            <pc:docMk/>
            <pc:sldMk cId="4252466045" sldId="279"/>
            <ac:spMk id="7" creationId="{3FF2D739-E475-54F8-C832-F04A983D0F24}"/>
          </ac:spMkLst>
        </pc:spChg>
        <pc:spChg chg="del mod">
          <ac:chgData name="MARY ADESANYA" userId="cbfc006fe799683f" providerId="LiveId" clId="{9A60403E-5BA3-4AA4-85D4-C17DF128695D}" dt="2025-05-14T23:24:04.309" v="443" actId="478"/>
          <ac:spMkLst>
            <pc:docMk/>
            <pc:sldMk cId="4252466045" sldId="279"/>
            <ac:spMk id="8" creationId="{8E323639-65E1-FDBD-1BE3-374BB39C1971}"/>
          </ac:spMkLst>
        </pc:spChg>
        <pc:spChg chg="mod">
          <ac:chgData name="MARY ADESANYA" userId="cbfc006fe799683f" providerId="LiveId" clId="{9A60403E-5BA3-4AA4-85D4-C17DF128695D}" dt="2025-05-14T23:24:19.480" v="454" actId="20577"/>
          <ac:spMkLst>
            <pc:docMk/>
            <pc:sldMk cId="4252466045" sldId="279"/>
            <ac:spMk id="23" creationId="{5FB75C3E-5885-49DD-8190-BB1E8C511A7E}"/>
          </ac:spMkLst>
        </pc:spChg>
        <pc:picChg chg="add del mod">
          <ac:chgData name="MARY ADESANYA" userId="cbfc006fe799683f" providerId="LiveId" clId="{9A60403E-5BA3-4AA4-85D4-C17DF128695D}" dt="2025-05-14T23:59:16.311" v="924" actId="478"/>
          <ac:picMkLst>
            <pc:docMk/>
            <pc:sldMk cId="4252466045" sldId="279"/>
            <ac:picMk id="2" creationId="{E1FFBE78-D69F-438D-65CF-EC48EDD80AFB}"/>
          </ac:picMkLst>
        </pc:picChg>
        <pc:picChg chg="add mod">
          <ac:chgData name="MARY ADESANYA" userId="cbfc006fe799683f" providerId="LiveId" clId="{9A60403E-5BA3-4AA4-85D4-C17DF128695D}" dt="2025-05-15T00:00:47.094" v="932" actId="14100"/>
          <ac:picMkLst>
            <pc:docMk/>
            <pc:sldMk cId="4252466045" sldId="279"/>
            <ac:picMk id="6" creationId="{265E63C3-7803-B0B7-A7D8-7715A895C24B}"/>
          </ac:picMkLst>
        </pc:picChg>
      </pc:sldChg>
      <pc:sldChg chg="delSp modSp mod">
        <pc:chgData name="MARY ADESANYA" userId="cbfc006fe799683f" providerId="LiveId" clId="{9A60403E-5BA3-4AA4-85D4-C17DF128695D}" dt="2025-05-14T22:49:31.887" v="250" actId="13926"/>
        <pc:sldMkLst>
          <pc:docMk/>
          <pc:sldMk cId="1329539271" sldId="290"/>
        </pc:sldMkLst>
        <pc:spChg chg="mod">
          <ac:chgData name="MARY ADESANYA" userId="cbfc006fe799683f" providerId="LiveId" clId="{9A60403E-5BA3-4AA4-85D4-C17DF128695D}" dt="2025-05-14T22:49:31.887" v="250" actId="13926"/>
          <ac:spMkLst>
            <pc:docMk/>
            <pc:sldMk cId="1329539271" sldId="290"/>
            <ac:spMk id="2" creationId="{216815C6-3AD0-46E6-A74A-1967BD91AF50}"/>
          </ac:spMkLst>
        </pc:spChg>
        <pc:spChg chg="del mod">
          <ac:chgData name="MARY ADESANYA" userId="cbfc006fe799683f" providerId="LiveId" clId="{9A60403E-5BA3-4AA4-85D4-C17DF128695D}" dt="2025-05-14T22:27:08.536" v="26" actId="478"/>
          <ac:spMkLst>
            <pc:docMk/>
            <pc:sldMk cId="1329539271" sldId="290"/>
            <ac:spMk id="3" creationId="{1901B20D-4C28-4DA3-ABBD-718C22A5E58B}"/>
          </ac:spMkLst>
        </pc:spChg>
      </pc:sldChg>
      <pc:sldChg chg="addSp delSp modSp mod">
        <pc:chgData name="MARY ADESANYA" userId="cbfc006fe799683f" providerId="LiveId" clId="{9A60403E-5BA3-4AA4-85D4-C17DF128695D}" dt="2025-05-14T22:47:29.654" v="246" actId="14100"/>
        <pc:sldMkLst>
          <pc:docMk/>
          <pc:sldMk cId="3003251909" sldId="291"/>
        </pc:sldMkLst>
        <pc:spChg chg="add del mod">
          <ac:chgData name="MARY ADESANYA" userId="cbfc006fe799683f" providerId="LiveId" clId="{9A60403E-5BA3-4AA4-85D4-C17DF128695D}" dt="2025-05-14T22:47:29.654" v="246" actId="14100"/>
          <ac:spMkLst>
            <pc:docMk/>
            <pc:sldMk cId="3003251909" sldId="291"/>
            <ac:spMk id="2" creationId="{216815C6-3AD0-46E6-A74A-1967BD91AF50}"/>
          </ac:spMkLst>
        </pc:spChg>
        <pc:spChg chg="del mod">
          <ac:chgData name="MARY ADESANYA" userId="cbfc006fe799683f" providerId="LiveId" clId="{9A60403E-5BA3-4AA4-85D4-C17DF128695D}" dt="2025-05-14T22:46:52.831" v="236" actId="478"/>
          <ac:spMkLst>
            <pc:docMk/>
            <pc:sldMk cId="3003251909" sldId="291"/>
            <ac:spMk id="3" creationId="{1901B20D-4C28-4DA3-ABBD-718C22A5E58B}"/>
          </ac:spMkLst>
        </pc:spChg>
        <pc:spChg chg="add del mod">
          <ac:chgData name="MARY ADESANYA" userId="cbfc006fe799683f" providerId="LiveId" clId="{9A60403E-5BA3-4AA4-85D4-C17DF128695D}" dt="2025-05-14T22:47:17.789" v="241" actId="478"/>
          <ac:spMkLst>
            <pc:docMk/>
            <pc:sldMk cId="3003251909" sldId="291"/>
            <ac:spMk id="6" creationId="{C434B101-6D15-076C-3800-E55A84DA9FA0}"/>
          </ac:spMkLst>
        </pc:spChg>
        <pc:spChg chg="add del mod">
          <ac:chgData name="MARY ADESANYA" userId="cbfc006fe799683f" providerId="LiveId" clId="{9A60403E-5BA3-4AA4-85D4-C17DF128695D}" dt="2025-05-14T22:47:13.046" v="238" actId="478"/>
          <ac:spMkLst>
            <pc:docMk/>
            <pc:sldMk cId="3003251909" sldId="291"/>
            <ac:spMk id="8" creationId="{CA09543D-6A54-D6BF-ABF9-50A2D4D50329}"/>
          </ac:spMkLst>
        </pc:spChg>
      </pc:sldChg>
      <pc:sldChg chg="del">
        <pc:chgData name="MARY ADESANYA" userId="cbfc006fe799683f" providerId="LiveId" clId="{9A60403E-5BA3-4AA4-85D4-C17DF128695D}" dt="2025-05-14T23:25:36.284" v="457" actId="2696"/>
        <pc:sldMkLst>
          <pc:docMk/>
          <pc:sldMk cId="2390678392" sldId="292"/>
        </pc:sldMkLst>
      </pc:sldChg>
      <pc:sldChg chg="addSp modSp new mod">
        <pc:chgData name="MARY ADESANYA" userId="cbfc006fe799683f" providerId="LiveId" clId="{9A60403E-5BA3-4AA4-85D4-C17DF128695D}" dt="2025-05-14T22:44:27.064" v="226" actId="20577"/>
        <pc:sldMkLst>
          <pc:docMk/>
          <pc:sldMk cId="2169667986" sldId="293"/>
        </pc:sldMkLst>
        <pc:spChg chg="mod">
          <ac:chgData name="MARY ADESANYA" userId="cbfc006fe799683f" providerId="LiveId" clId="{9A60403E-5BA3-4AA4-85D4-C17DF128695D}" dt="2025-05-14T22:42:39.473" v="187" actId="20577"/>
          <ac:spMkLst>
            <pc:docMk/>
            <pc:sldMk cId="2169667986" sldId="293"/>
            <ac:spMk id="2" creationId="{9FE2A1B3-CF72-FD10-4EAC-057CEA3AF586}"/>
          </ac:spMkLst>
        </pc:spChg>
        <pc:spChg chg="mod">
          <ac:chgData name="MARY ADESANYA" userId="cbfc006fe799683f" providerId="LiveId" clId="{9A60403E-5BA3-4AA4-85D4-C17DF128695D}" dt="2025-05-14T22:44:27.064" v="226" actId="20577"/>
          <ac:spMkLst>
            <pc:docMk/>
            <pc:sldMk cId="2169667986" sldId="293"/>
            <ac:spMk id="3" creationId="{6C5FC8EB-75C1-5FF7-219B-43A77813E435}"/>
          </ac:spMkLst>
        </pc:spChg>
        <pc:picChg chg="add mod">
          <ac:chgData name="MARY ADESANYA" userId="cbfc006fe799683f" providerId="LiveId" clId="{9A60403E-5BA3-4AA4-85D4-C17DF128695D}" dt="2025-05-14T22:37:57.481" v="105" actId="1076"/>
          <ac:picMkLst>
            <pc:docMk/>
            <pc:sldMk cId="2169667986" sldId="293"/>
            <ac:picMk id="6" creationId="{1A3031E5-7829-2706-182F-2AC0727BDA8C}"/>
          </ac:picMkLst>
        </pc:picChg>
        <pc:picChg chg="add mod">
          <ac:chgData name="MARY ADESANYA" userId="cbfc006fe799683f" providerId="LiveId" clId="{9A60403E-5BA3-4AA4-85D4-C17DF128695D}" dt="2025-05-14T22:37:29.236" v="102" actId="14100"/>
          <ac:picMkLst>
            <pc:docMk/>
            <pc:sldMk cId="2169667986" sldId="293"/>
            <ac:picMk id="8" creationId="{D0A5830D-18E1-96C2-1417-962BA0C0F27E}"/>
          </ac:picMkLst>
        </pc:picChg>
        <pc:picChg chg="add mod">
          <ac:chgData name="MARY ADESANYA" userId="cbfc006fe799683f" providerId="LiveId" clId="{9A60403E-5BA3-4AA4-85D4-C17DF128695D}" dt="2025-05-14T22:37:42.132" v="104" actId="14100"/>
          <ac:picMkLst>
            <pc:docMk/>
            <pc:sldMk cId="2169667986" sldId="293"/>
            <ac:picMk id="10" creationId="{F209B5C0-E13C-E226-02B2-45EC7E2756A0}"/>
          </ac:picMkLst>
        </pc:picChg>
      </pc:sldChg>
      <pc:sldChg chg="new del">
        <pc:chgData name="MARY ADESANYA" userId="cbfc006fe799683f" providerId="LiveId" clId="{9A60403E-5BA3-4AA4-85D4-C17DF128695D}" dt="2025-05-14T22:23:25.380" v="9" actId="680"/>
        <pc:sldMkLst>
          <pc:docMk/>
          <pc:sldMk cId="2454614677" sldId="293"/>
        </pc:sldMkLst>
      </pc:sldChg>
      <pc:sldChg chg="add">
        <pc:chgData name="MARY ADESANYA" userId="cbfc006fe799683f" providerId="LiveId" clId="{9A60403E-5BA3-4AA4-85D4-C17DF128695D}" dt="2025-05-14T23:28:42.980" v="458" actId="2890"/>
        <pc:sldMkLst>
          <pc:docMk/>
          <pc:sldMk cId="449533595" sldId="294"/>
        </pc:sldMkLst>
      </pc:sldChg>
      <pc:sldChg chg="addSp delSp modSp new del mod modClrScheme chgLayout">
        <pc:chgData name="MARY ADESANYA" userId="cbfc006fe799683f" providerId="LiveId" clId="{9A60403E-5BA3-4AA4-85D4-C17DF128695D}" dt="2025-05-14T22:56:05.424" v="259" actId="2696"/>
        <pc:sldMkLst>
          <pc:docMk/>
          <pc:sldMk cId="2135445277" sldId="294"/>
        </pc:sldMkLst>
        <pc:spChg chg="add del mod">
          <ac:chgData name="MARY ADESANYA" userId="cbfc006fe799683f" providerId="LiveId" clId="{9A60403E-5BA3-4AA4-85D4-C17DF128695D}" dt="2025-05-14T22:55:37.645" v="257"/>
          <ac:spMkLst>
            <pc:docMk/>
            <pc:sldMk cId="2135445277" sldId="294"/>
            <ac:spMk id="2" creationId="{AD6B3F56-B04E-0EA3-4FEE-60CED53A82D5}"/>
          </ac:spMkLst>
        </pc:spChg>
        <pc:spChg chg="add del">
          <ac:chgData name="MARY ADESANYA" userId="cbfc006fe799683f" providerId="LiveId" clId="{9A60403E-5BA3-4AA4-85D4-C17DF128695D}" dt="2025-05-14T22:54:48.817" v="255" actId="26606"/>
          <ac:spMkLst>
            <pc:docMk/>
            <pc:sldMk cId="2135445277" sldId="294"/>
            <ac:spMk id="3" creationId="{25C78C0A-DF86-77D0-A020-BD3AECA51F10}"/>
          </ac:spMkLst>
        </pc:spChg>
        <pc:spChg chg="add del mod">
          <ac:chgData name="MARY ADESANYA" userId="cbfc006fe799683f" providerId="LiveId" clId="{9A60403E-5BA3-4AA4-85D4-C17DF128695D}" dt="2025-05-14T22:54:48.817" v="255" actId="26606"/>
          <ac:spMkLst>
            <pc:docMk/>
            <pc:sldMk cId="2135445277" sldId="294"/>
            <ac:spMk id="8" creationId="{E2458B82-4B66-652F-E6AD-43454855A5C4}"/>
          </ac:spMkLst>
        </pc:spChg>
        <pc:spChg chg="add del mod">
          <ac:chgData name="MARY ADESANYA" userId="cbfc006fe799683f" providerId="LiveId" clId="{9A60403E-5BA3-4AA4-85D4-C17DF128695D}" dt="2025-05-14T22:54:48.817" v="255" actId="26606"/>
          <ac:spMkLst>
            <pc:docMk/>
            <pc:sldMk cId="2135445277" sldId="294"/>
            <ac:spMk id="10" creationId="{72B3941A-D1F1-B310-EF02-45CB1E788938}"/>
          </ac:spMkLst>
        </pc:spChg>
        <pc:spChg chg="add del mod">
          <ac:chgData name="MARY ADESANYA" userId="cbfc006fe799683f" providerId="LiveId" clId="{9A60403E-5BA3-4AA4-85D4-C17DF128695D}" dt="2025-05-14T22:54:48.817" v="255" actId="26606"/>
          <ac:spMkLst>
            <pc:docMk/>
            <pc:sldMk cId="2135445277" sldId="294"/>
            <ac:spMk id="12" creationId="{38CAEA60-FD4D-8EBA-FEF8-39DAD40E4726}"/>
          </ac:spMkLst>
        </pc:spChg>
      </pc:sldChg>
      <pc:sldChg chg="modSp new mod">
        <pc:chgData name="MARY ADESANYA" userId="cbfc006fe799683f" providerId="LiveId" clId="{9A60403E-5BA3-4AA4-85D4-C17DF128695D}" dt="2025-05-15T00:02:08.204" v="947" actId="20577"/>
        <pc:sldMkLst>
          <pc:docMk/>
          <pc:sldMk cId="1695839394" sldId="295"/>
        </pc:sldMkLst>
        <pc:spChg chg="mod">
          <ac:chgData name="MARY ADESANYA" userId="cbfc006fe799683f" providerId="LiveId" clId="{9A60403E-5BA3-4AA4-85D4-C17DF128695D}" dt="2025-05-15T00:02:08.204" v="947" actId="20577"/>
          <ac:spMkLst>
            <pc:docMk/>
            <pc:sldMk cId="1695839394" sldId="295"/>
            <ac:spMk id="2" creationId="{95392976-89E8-2BA2-45DC-E0D89F332DD7}"/>
          </ac:spMkLst>
        </pc:spChg>
      </pc:sldChg>
      <pc:sldChg chg="add del">
        <pc:chgData name="MARY ADESANYA" userId="cbfc006fe799683f" providerId="LiveId" clId="{9A60403E-5BA3-4AA4-85D4-C17DF128695D}" dt="2025-05-14T22:56:12.204" v="260" actId="2696"/>
        <pc:sldMkLst>
          <pc:docMk/>
          <pc:sldMk cId="4276038954"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5/14/2025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152CD-E5C5-E8C2-843D-16ECC9671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7D0F2-2241-5DD0-11B7-3B0EF7F0C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C07A9-F833-A3AC-A03F-4ACF225DC4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A26C92-FC90-6798-EB2A-FD023DD8BF60}"/>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39535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pPr algn="ctr"/>
            <a:br>
              <a:rPr lang="en-US" sz="3200" dirty="0"/>
            </a:br>
            <a:br>
              <a:rPr lang="en-US" sz="3200" dirty="0"/>
            </a:br>
            <a:br>
              <a:rPr lang="en-US" sz="3200" dirty="0"/>
            </a:br>
            <a:r>
              <a:rPr lang="en-US" sz="3200" dirty="0"/>
              <a:t>Leveraging AI for Faster and Efficient Clinical Trials with a Focus on High Drop Rate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NEXT STEPS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265E63C3-7803-B0B7-A7D8-7715A895C24B}"/>
              </a:ext>
            </a:extLst>
          </p:cNvPr>
          <p:cNvPicPr>
            <a:picLocks noChangeAspect="1"/>
          </p:cNvPicPr>
          <p:nvPr/>
        </p:nvPicPr>
        <p:blipFill>
          <a:blip r:embed="rId3"/>
          <a:stretch>
            <a:fillRect/>
          </a:stretch>
        </p:blipFill>
        <p:spPr>
          <a:xfrm>
            <a:off x="997742" y="1990725"/>
            <a:ext cx="11194257" cy="4867275"/>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9" name="Picture 8">
            <a:extLst>
              <a:ext uri="{FF2B5EF4-FFF2-40B4-BE49-F238E27FC236}">
                <a16:creationId xmlns:a16="http://schemas.microsoft.com/office/drawing/2014/main" id="{20622ED9-6687-03ED-10C6-95F7D572C294}"/>
              </a:ext>
            </a:extLst>
          </p:cNvPr>
          <p:cNvPicPr>
            <a:picLocks noChangeAspect="1"/>
          </p:cNvPicPr>
          <p:nvPr/>
        </p:nvPicPr>
        <p:blipFill>
          <a:blip r:embed="rId3"/>
          <a:stretch>
            <a:fillRect/>
          </a:stretch>
        </p:blipFill>
        <p:spPr>
          <a:xfrm>
            <a:off x="3450354" y="1304925"/>
            <a:ext cx="7572375" cy="4248150"/>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2976-89E8-2BA2-45DC-E0D89F332DD7}"/>
              </a:ext>
            </a:extLst>
          </p:cNvPr>
          <p:cNvSpPr>
            <a:spLocks noGrp="1"/>
          </p:cNvSpPr>
          <p:nvPr>
            <p:ph type="ctrTitle"/>
          </p:nvPr>
        </p:nvSpPr>
        <p:spPr/>
        <p:txBody>
          <a:bodyPr/>
          <a:lstStyle/>
          <a:p>
            <a:r>
              <a:rPr lang="en-US" dirty="0"/>
              <a:t>	</a:t>
            </a:r>
            <a:br>
              <a:rPr lang="en-US" dirty="0"/>
            </a:br>
            <a:br>
              <a:rPr lang="en-US" dirty="0"/>
            </a:br>
            <a:r>
              <a:rPr lang="en-US" dirty="0"/>
              <a:t>	questions?</a:t>
            </a:r>
          </a:p>
        </p:txBody>
      </p:sp>
    </p:spTree>
    <p:extLst>
      <p:ext uri="{BB962C8B-B14F-4D97-AF65-F5344CB8AC3E}">
        <p14:creationId xmlns:p14="http://schemas.microsoft.com/office/powerpoint/2010/main" val="169583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70000" lnSpcReduction="20000"/>
          </a:bodyPr>
          <a:lstStyle/>
          <a:p>
            <a:r>
              <a:rPr lang="en-US" dirty="0"/>
              <a:t>Introduction | Project Summary | Why Chose the Project</a:t>
            </a:r>
          </a:p>
          <a:p>
            <a:r>
              <a:rPr lang="en-US" dirty="0"/>
              <a:t>Group Name and Members Intro</a:t>
            </a:r>
          </a:p>
          <a:p>
            <a:r>
              <a:rPr lang="en-US" dirty="0"/>
              <a:t>How you worked on the project</a:t>
            </a:r>
          </a:p>
          <a:p>
            <a:r>
              <a:rPr lang="en-US" dirty="0"/>
              <a:t>Issues Experienced and Resolution</a:t>
            </a:r>
          </a:p>
          <a:p>
            <a:r>
              <a:rPr lang="en-US" dirty="0"/>
              <a:t>Key Learnings</a:t>
            </a:r>
          </a:p>
          <a:p>
            <a:r>
              <a:rPr lang="en-US" dirty="0"/>
              <a:t>Results &amp; Possible Next Steps</a:t>
            </a:r>
          </a:p>
          <a:p>
            <a:r>
              <a:rPr lang="en-US" dirty="0"/>
              <a:t>Questions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3" y="544284"/>
            <a:ext cx="6778203" cy="6096677"/>
          </a:xfrm>
        </p:spPr>
        <p:txBody>
          <a:bodyPr>
            <a:normAutofit/>
          </a:bodyPr>
          <a:lstStyle/>
          <a:p>
            <a:pPr rtl="0">
              <a:buNone/>
            </a:pPr>
            <a:r>
              <a:rPr lang="en-US" sz="1400" b="1" dirty="0">
                <a:highlight>
                  <a:srgbClr val="0000FF"/>
                </a:highlight>
              </a:rPr>
              <a:t>Introduction</a:t>
            </a:r>
            <a:br>
              <a:rPr lang="en-US" sz="1400" b="1" dirty="0"/>
            </a:br>
            <a:r>
              <a:rPr lang="en-US" sz="1400" dirty="0"/>
              <a:t>Our project explores how AI can enhance clinical trials by predicting patient dropout risks, enabling proactive intervention and improving trial success rates.</a:t>
            </a:r>
            <a:br>
              <a:rPr lang="en-US" sz="1400" dirty="0"/>
            </a:br>
            <a:br>
              <a:rPr lang="en-US" sz="1400" dirty="0"/>
            </a:br>
            <a:r>
              <a:rPr lang="en-US" sz="1400" b="1" dirty="0">
                <a:highlight>
                  <a:srgbClr val="0000FF"/>
                </a:highlight>
              </a:rPr>
              <a:t>Summary of What the Project is About</a:t>
            </a:r>
            <a:br>
              <a:rPr lang="en-US" sz="1400" b="1" dirty="0"/>
            </a:br>
            <a:r>
              <a:rPr lang="en-US" sz="1400" dirty="0"/>
              <a:t>Clinical trials are a cornerstone of medical research, yet they often face significant challenges such as long durations, high costs, and a frequent issue of participant dropout. These dropouts not only delay the progress of promising treatments but also increase operational burdens and compromise the integrity of the data. </a:t>
            </a:r>
            <a:br>
              <a:rPr lang="en-US" sz="1400" dirty="0"/>
            </a:br>
            <a:br>
              <a:rPr lang="en-US" sz="1400" dirty="0"/>
            </a:br>
            <a:r>
              <a:rPr lang="en-US" sz="1400" dirty="0"/>
              <a:t>IN this project, We built an AI model that predicts the likelihood of participants dropping out of clinical trials. It analyzes multiple patient and trial-related factors to help researchers act early.</a:t>
            </a:r>
            <a:br>
              <a:rPr lang="en-US" sz="1400" dirty="0"/>
            </a:br>
            <a:br>
              <a:rPr lang="en-US" sz="1400" dirty="0"/>
            </a:br>
            <a:r>
              <a:rPr lang="en-US" sz="1400" dirty="0">
                <a:highlight>
                  <a:srgbClr val="0000FF"/>
                </a:highlight>
              </a:rPr>
              <a:t>This project aims to explore how Artificial Intelligence (AI) can improve clinical trial efficiency by:</a:t>
            </a:r>
            <a:br>
              <a:rPr lang="en-US" sz="1400" dirty="0"/>
            </a:br>
            <a:r>
              <a:rPr lang="en-US" sz="1400" dirty="0"/>
              <a:t>Predicting dropout risks</a:t>
            </a:r>
            <a:br>
              <a:rPr lang="en-US" sz="1400" dirty="0"/>
            </a:br>
            <a:r>
              <a:rPr lang="en-US" sz="1400" dirty="0"/>
              <a:t>Identifying root causes</a:t>
            </a:r>
            <a:br>
              <a:rPr lang="en-US" sz="1400" dirty="0"/>
            </a:br>
            <a:r>
              <a:rPr lang="en-US" sz="1400" dirty="0"/>
              <a:t>Providing smart recommendations to retain participants</a:t>
            </a:r>
            <a:br>
              <a:rPr lang="en-US" sz="1400" b="0" i="0" u="none" strike="noStrike" dirty="0">
                <a:solidFill>
                  <a:srgbClr val="000000"/>
                </a:solidFill>
                <a:effectLst/>
                <a:latin typeface="Arial" panose="020B0604020202020204" pitchFamily="34" charset="0"/>
              </a:rPr>
            </a:br>
            <a:br>
              <a:rPr lang="en-US" sz="1400" dirty="0"/>
            </a:br>
            <a:br>
              <a:rPr lang="en-US" sz="1400" dirty="0"/>
            </a:br>
            <a:r>
              <a:rPr lang="en-US" sz="1400" b="1" dirty="0">
                <a:highlight>
                  <a:srgbClr val="0000FF"/>
                </a:highlight>
              </a:rPr>
              <a:t>Why We Chose the Project</a:t>
            </a:r>
            <a:br>
              <a:rPr lang="en-US" sz="1400" b="1" dirty="0"/>
            </a:br>
            <a:r>
              <a:rPr lang="en-US" sz="1400" dirty="0"/>
              <a:t>Clinical trials often face delays and inefficiencies due to participant dropout. By leveraging AI, we aimed to provide a data-driven solution to reduce trial failures and costs.</a:t>
            </a:r>
            <a:br>
              <a:rPr lang="en-US" sz="800" dirty="0"/>
            </a:br>
            <a:endParaRPr lang="en-US" sz="1600"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A1B3-CF72-FD10-4EAC-057CEA3AF586}"/>
              </a:ext>
            </a:extLst>
          </p:cNvPr>
          <p:cNvSpPr>
            <a:spLocks noGrp="1"/>
          </p:cNvSpPr>
          <p:nvPr>
            <p:ph type="ctrTitle"/>
          </p:nvPr>
        </p:nvSpPr>
        <p:spPr>
          <a:xfrm>
            <a:off x="4974771" y="576944"/>
            <a:ext cx="6449786" cy="847168"/>
          </a:xfrm>
        </p:spPr>
        <p:txBody>
          <a:bodyPr>
            <a:normAutofit fontScale="90000"/>
          </a:bodyPr>
          <a:lstStyle/>
          <a:p>
            <a:r>
              <a:rPr lang="en-US" sz="2800" dirty="0"/>
              <a:t>		Meet the team</a:t>
            </a:r>
            <a:br>
              <a:rPr lang="en-US" sz="2800" dirty="0"/>
            </a:br>
            <a:endParaRPr lang="en-US" sz="2800" dirty="0"/>
          </a:p>
        </p:txBody>
      </p:sp>
      <p:sp>
        <p:nvSpPr>
          <p:cNvPr id="3" name="Subtitle 2">
            <a:extLst>
              <a:ext uri="{FF2B5EF4-FFF2-40B4-BE49-F238E27FC236}">
                <a16:creationId xmlns:a16="http://schemas.microsoft.com/office/drawing/2014/main" id="{6C5FC8EB-75C1-5FF7-219B-43A77813E435}"/>
              </a:ext>
            </a:extLst>
          </p:cNvPr>
          <p:cNvSpPr>
            <a:spLocks noGrp="1"/>
          </p:cNvSpPr>
          <p:nvPr>
            <p:ph type="subTitle" idx="1"/>
          </p:nvPr>
        </p:nvSpPr>
        <p:spPr>
          <a:xfrm>
            <a:off x="4493342" y="3893574"/>
            <a:ext cx="7629832" cy="2964426"/>
          </a:xfrm>
        </p:spPr>
        <p:txBody>
          <a:bodyPr>
            <a:normAutofit/>
          </a:bodyPr>
          <a:lstStyle/>
          <a:p>
            <a:r>
              <a:rPr lang="en-US" sz="1800" dirty="0"/>
              <a:t>        MARY ADESANYA 	    DIPTI KULKARNI         SONIA MERZOUD</a:t>
            </a:r>
          </a:p>
          <a:p>
            <a:endParaRPr lang="en-US" sz="1800" dirty="0"/>
          </a:p>
          <a:p>
            <a:endParaRPr lang="en-US" sz="1800" dirty="0"/>
          </a:p>
          <a:p>
            <a:r>
              <a:rPr lang="en-US" sz="1800" dirty="0"/>
              <a:t>					WAIPRACTICE GROUP 2</a:t>
            </a:r>
          </a:p>
        </p:txBody>
      </p:sp>
      <p:sp>
        <p:nvSpPr>
          <p:cNvPr id="4" name="Slide Number Placeholder 3">
            <a:extLst>
              <a:ext uri="{FF2B5EF4-FFF2-40B4-BE49-F238E27FC236}">
                <a16:creationId xmlns:a16="http://schemas.microsoft.com/office/drawing/2014/main" id="{7484E676-DAF0-3C65-D656-087AADEA9D35}"/>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1A3031E5-7829-2706-182F-2AC0727BDA8C}"/>
              </a:ext>
            </a:extLst>
          </p:cNvPr>
          <p:cNvPicPr>
            <a:picLocks noChangeAspect="1"/>
          </p:cNvPicPr>
          <p:nvPr/>
        </p:nvPicPr>
        <p:blipFill>
          <a:blip r:embed="rId2"/>
          <a:stretch>
            <a:fillRect/>
          </a:stretch>
        </p:blipFill>
        <p:spPr>
          <a:xfrm>
            <a:off x="4925610" y="1729874"/>
            <a:ext cx="2108358" cy="2287539"/>
          </a:xfrm>
          <a:prstGeom prst="rect">
            <a:avLst/>
          </a:prstGeom>
        </p:spPr>
      </p:pic>
      <p:pic>
        <p:nvPicPr>
          <p:cNvPr id="8" name="Picture 7">
            <a:extLst>
              <a:ext uri="{FF2B5EF4-FFF2-40B4-BE49-F238E27FC236}">
                <a16:creationId xmlns:a16="http://schemas.microsoft.com/office/drawing/2014/main" id="{D0A5830D-18E1-96C2-1417-962BA0C0F27E}"/>
              </a:ext>
            </a:extLst>
          </p:cNvPr>
          <p:cNvPicPr>
            <a:picLocks noChangeAspect="1"/>
          </p:cNvPicPr>
          <p:nvPr/>
        </p:nvPicPr>
        <p:blipFill>
          <a:blip r:embed="rId3"/>
          <a:stretch>
            <a:fillRect/>
          </a:stretch>
        </p:blipFill>
        <p:spPr>
          <a:xfrm>
            <a:off x="7318695" y="1706802"/>
            <a:ext cx="2108358" cy="2264468"/>
          </a:xfrm>
          <a:prstGeom prst="rect">
            <a:avLst/>
          </a:prstGeom>
        </p:spPr>
      </p:pic>
      <p:pic>
        <p:nvPicPr>
          <p:cNvPr id="10" name="Picture 9">
            <a:extLst>
              <a:ext uri="{FF2B5EF4-FFF2-40B4-BE49-F238E27FC236}">
                <a16:creationId xmlns:a16="http://schemas.microsoft.com/office/drawing/2014/main" id="{F209B5C0-E13C-E226-02B2-45EC7E2756A0}"/>
              </a:ext>
            </a:extLst>
          </p:cNvPr>
          <p:cNvPicPr>
            <a:picLocks noChangeAspect="1"/>
          </p:cNvPicPr>
          <p:nvPr/>
        </p:nvPicPr>
        <p:blipFill>
          <a:blip r:embed="rId4"/>
          <a:stretch>
            <a:fillRect/>
          </a:stretch>
        </p:blipFill>
        <p:spPr>
          <a:xfrm>
            <a:off x="9703057" y="1706802"/>
            <a:ext cx="2026827" cy="2264468"/>
          </a:xfrm>
          <a:prstGeom prst="rect">
            <a:avLst/>
          </a:prstGeom>
        </p:spPr>
      </p:pic>
    </p:spTree>
    <p:extLst>
      <p:ext uri="{BB962C8B-B14F-4D97-AF65-F5344CB8AC3E}">
        <p14:creationId xmlns:p14="http://schemas.microsoft.com/office/powerpoint/2010/main" val="21696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355475"/>
          </a:xfrm>
        </p:spPr>
        <p:txBody>
          <a:bodyPr>
            <a:normAutofit/>
          </a:bodyPr>
          <a:lstStyle/>
          <a:p>
            <a:pPr algn="ctr"/>
            <a:r>
              <a:rPr lang="en-US" sz="3200" dirty="0"/>
              <a:t>How WE worked on the project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5" name="Picture 4">
            <a:extLst>
              <a:ext uri="{FF2B5EF4-FFF2-40B4-BE49-F238E27FC236}">
                <a16:creationId xmlns:a16="http://schemas.microsoft.com/office/drawing/2014/main" id="{84290AF2-7BBA-CACB-FD4A-4E22965C52B8}"/>
              </a:ext>
            </a:extLst>
          </p:cNvPr>
          <p:cNvPicPr>
            <a:picLocks noChangeAspect="1"/>
          </p:cNvPicPr>
          <p:nvPr/>
        </p:nvPicPr>
        <p:blipFill>
          <a:blip r:embed="rId3"/>
          <a:stretch>
            <a:fillRect/>
          </a:stretch>
        </p:blipFill>
        <p:spPr>
          <a:xfrm>
            <a:off x="8149559" y="-1"/>
            <a:ext cx="2056811" cy="1988705"/>
          </a:xfrm>
          <a:prstGeom prst="rect">
            <a:avLst/>
          </a:prstGeom>
        </p:spPr>
      </p:pic>
      <p:pic>
        <p:nvPicPr>
          <p:cNvPr id="8" name="Picture 7">
            <a:extLst>
              <a:ext uri="{FF2B5EF4-FFF2-40B4-BE49-F238E27FC236}">
                <a16:creationId xmlns:a16="http://schemas.microsoft.com/office/drawing/2014/main" id="{5910E98B-5E1C-AA24-F325-0D87B74FFE6B}"/>
              </a:ext>
            </a:extLst>
          </p:cNvPr>
          <p:cNvPicPr>
            <a:picLocks noChangeAspect="1"/>
          </p:cNvPicPr>
          <p:nvPr/>
        </p:nvPicPr>
        <p:blipFill>
          <a:blip r:embed="rId4"/>
          <a:stretch>
            <a:fillRect/>
          </a:stretch>
        </p:blipFill>
        <p:spPr>
          <a:xfrm>
            <a:off x="8173357" y="1999816"/>
            <a:ext cx="1979985" cy="2243983"/>
          </a:xfrm>
          <a:prstGeom prst="rect">
            <a:avLst/>
          </a:prstGeom>
        </p:spPr>
      </p:pic>
      <p:pic>
        <p:nvPicPr>
          <p:cNvPr id="10" name="Picture 9">
            <a:extLst>
              <a:ext uri="{FF2B5EF4-FFF2-40B4-BE49-F238E27FC236}">
                <a16:creationId xmlns:a16="http://schemas.microsoft.com/office/drawing/2014/main" id="{0A72E4E5-BC79-4209-7304-2A696BDF9A12}"/>
              </a:ext>
            </a:extLst>
          </p:cNvPr>
          <p:cNvPicPr>
            <a:picLocks noChangeAspect="1"/>
          </p:cNvPicPr>
          <p:nvPr/>
        </p:nvPicPr>
        <p:blipFill>
          <a:blip r:embed="rId5"/>
          <a:stretch>
            <a:fillRect/>
          </a:stretch>
        </p:blipFill>
        <p:spPr>
          <a:xfrm>
            <a:off x="10153341" y="2019454"/>
            <a:ext cx="2056811" cy="2168216"/>
          </a:xfrm>
          <a:prstGeom prst="rect">
            <a:avLst/>
          </a:prstGeom>
        </p:spPr>
      </p:pic>
      <p:pic>
        <p:nvPicPr>
          <p:cNvPr id="12" name="Picture 11">
            <a:extLst>
              <a:ext uri="{FF2B5EF4-FFF2-40B4-BE49-F238E27FC236}">
                <a16:creationId xmlns:a16="http://schemas.microsoft.com/office/drawing/2014/main" id="{048526C6-D352-C2E6-734C-986BCF578342}"/>
              </a:ext>
            </a:extLst>
          </p:cNvPr>
          <p:cNvPicPr>
            <a:picLocks noChangeAspect="1"/>
          </p:cNvPicPr>
          <p:nvPr/>
        </p:nvPicPr>
        <p:blipFill>
          <a:blip r:embed="rId6"/>
          <a:stretch>
            <a:fillRect/>
          </a:stretch>
        </p:blipFill>
        <p:spPr>
          <a:xfrm>
            <a:off x="10206369" y="-2"/>
            <a:ext cx="1985631" cy="1988705"/>
          </a:xfrm>
          <a:prstGeom prst="rect">
            <a:avLst/>
          </a:prstGeom>
        </p:spPr>
      </p:pic>
      <p:pic>
        <p:nvPicPr>
          <p:cNvPr id="14" name="Picture 13">
            <a:extLst>
              <a:ext uri="{FF2B5EF4-FFF2-40B4-BE49-F238E27FC236}">
                <a16:creationId xmlns:a16="http://schemas.microsoft.com/office/drawing/2014/main" id="{264AA52F-FA5C-507B-BE08-8A9EC7F7A18C}"/>
              </a:ext>
            </a:extLst>
          </p:cNvPr>
          <p:cNvPicPr>
            <a:picLocks noChangeAspect="1"/>
          </p:cNvPicPr>
          <p:nvPr/>
        </p:nvPicPr>
        <p:blipFill>
          <a:blip r:embed="rId7"/>
          <a:stretch>
            <a:fillRect/>
          </a:stretch>
        </p:blipFill>
        <p:spPr>
          <a:xfrm>
            <a:off x="8149559" y="4209896"/>
            <a:ext cx="1905000" cy="2648104"/>
          </a:xfrm>
          <a:prstGeom prst="rect">
            <a:avLst/>
          </a:prstGeom>
        </p:spPr>
      </p:pic>
      <p:pic>
        <p:nvPicPr>
          <p:cNvPr id="16" name="Picture 15">
            <a:extLst>
              <a:ext uri="{FF2B5EF4-FFF2-40B4-BE49-F238E27FC236}">
                <a16:creationId xmlns:a16="http://schemas.microsoft.com/office/drawing/2014/main" id="{C13EEE1C-3418-B279-0CD0-BA8A92D8895F}"/>
              </a:ext>
            </a:extLst>
          </p:cNvPr>
          <p:cNvPicPr>
            <a:picLocks noChangeAspect="1"/>
          </p:cNvPicPr>
          <p:nvPr/>
        </p:nvPicPr>
        <p:blipFill>
          <a:blip r:embed="rId8"/>
          <a:stretch>
            <a:fillRect/>
          </a:stretch>
        </p:blipFill>
        <p:spPr>
          <a:xfrm>
            <a:off x="10044353" y="4198783"/>
            <a:ext cx="2165799" cy="2648104"/>
          </a:xfrm>
          <a:prstGeom prst="rect">
            <a:avLst/>
          </a:prstGeom>
        </p:spPr>
      </p:pic>
      <p:sp>
        <p:nvSpPr>
          <p:cNvPr id="17" name="Rectangle 1">
            <a:extLst>
              <a:ext uri="{FF2B5EF4-FFF2-40B4-BE49-F238E27FC236}">
                <a16:creationId xmlns:a16="http://schemas.microsoft.com/office/drawing/2014/main" id="{2A6803EE-B946-9718-FDBC-2256E47956AF}"/>
              </a:ext>
            </a:extLst>
          </p:cNvPr>
          <p:cNvSpPr>
            <a:spLocks noGrp="1" noChangeArrowheads="1"/>
          </p:cNvSpPr>
          <p:nvPr>
            <p:ph sz="half" idx="14"/>
          </p:nvPr>
        </p:nvSpPr>
        <p:spPr bwMode="auto">
          <a:xfrm>
            <a:off x="195040" y="2429312"/>
            <a:ext cx="794262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Slack</a:t>
            </a:r>
            <a:r>
              <a:rPr kumimoji="0" lang="en-US" altLang="en-US" sz="1800" b="0" i="0" u="none" strike="noStrike" cap="none" normalizeH="0" baseline="0" dirty="0">
                <a:ln>
                  <a:noFill/>
                </a:ln>
                <a:solidFill>
                  <a:schemeClr val="tx1"/>
                </a:solidFill>
                <a:effectLst/>
                <a:latin typeface="Arial" panose="020B0604020202020204" pitchFamily="34" charset="0"/>
              </a:rPr>
              <a:t> – Team communication and organizing group meetings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Google Colab</a:t>
            </a:r>
            <a:r>
              <a:rPr kumimoji="0" lang="en-US" altLang="en-US" sz="1800" b="0" i="0" u="none" strike="noStrike" cap="none" normalizeH="0" baseline="0" dirty="0">
                <a:ln>
                  <a:noFill/>
                </a:ln>
                <a:solidFill>
                  <a:schemeClr val="tx1"/>
                </a:solidFill>
                <a:effectLst/>
                <a:latin typeface="Arial" panose="020B0604020202020204" pitchFamily="34" charset="0"/>
              </a:rPr>
              <a:t> – </a:t>
            </a:r>
            <a:r>
              <a:rPr lang="en-US" altLang="en-US" dirty="0">
                <a:solidFill>
                  <a:schemeClr val="tx1"/>
                </a:solidFill>
                <a:latin typeface="Arial" panose="020B0604020202020204" pitchFamily="34" charset="0"/>
              </a:rPr>
              <a:t>W</a:t>
            </a:r>
            <a:r>
              <a:rPr kumimoji="0" lang="en-US" altLang="en-US" sz="1800" b="0" i="0" u="none" strike="noStrike" cap="none" normalizeH="0" baseline="0" dirty="0">
                <a:ln>
                  <a:noFill/>
                </a:ln>
                <a:solidFill>
                  <a:schemeClr val="tx1"/>
                </a:solidFill>
                <a:effectLst/>
                <a:latin typeface="Arial" panose="020B0604020202020204" pitchFamily="34" charset="0"/>
              </a:rPr>
              <a:t>riting and running Python code directly in the browser</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Google Docs</a:t>
            </a:r>
            <a:r>
              <a:rPr kumimoji="0" lang="en-US" altLang="en-US" sz="1800" b="0" i="0" u="none" strike="noStrike" cap="none" normalizeH="0" baseline="0" dirty="0">
                <a:ln>
                  <a:noFill/>
                </a:ln>
                <a:solidFill>
                  <a:schemeClr val="tx1"/>
                </a:solidFill>
                <a:effectLst/>
                <a:latin typeface="Arial" panose="020B0604020202020204" pitchFamily="34" charset="0"/>
              </a:rPr>
              <a:t> – </a:t>
            </a:r>
            <a:r>
              <a:rPr lang="en-US" altLang="en-US" dirty="0">
                <a:solidFill>
                  <a:schemeClr val="tx1"/>
                </a:solidFill>
                <a:latin typeface="Arial" panose="020B0604020202020204" pitchFamily="34" charset="0"/>
              </a:rPr>
              <a:t>S</a:t>
            </a:r>
            <a:r>
              <a:rPr kumimoji="0" lang="en-US" altLang="en-US" sz="1800" b="0" i="0" u="none" strike="noStrike" cap="none" normalizeH="0" baseline="0" dirty="0">
                <a:ln>
                  <a:noFill/>
                </a:ln>
                <a:solidFill>
                  <a:schemeClr val="tx1"/>
                </a:solidFill>
                <a:effectLst/>
                <a:latin typeface="Arial" panose="020B0604020202020204" pitchFamily="34" charset="0"/>
              </a:rPr>
              <a:t>haring notes, research insights, and documentation</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Drive</a:t>
            </a:r>
            <a:r>
              <a:rPr kumimoji="0" lang="en-US" altLang="en-US" sz="1800" b="0" i="0" u="none" strike="noStrike" cap="none" normalizeH="0" baseline="0" dirty="0">
                <a:ln>
                  <a:noFill/>
                </a:ln>
                <a:solidFill>
                  <a:schemeClr val="tx1"/>
                </a:solidFill>
                <a:effectLst/>
                <a:latin typeface="Arial" panose="020B0604020202020204" pitchFamily="34" charset="0"/>
              </a:rPr>
              <a:t> – </a:t>
            </a:r>
            <a:r>
              <a:rPr lang="en-US" altLang="en-US" dirty="0">
                <a:solidFill>
                  <a:schemeClr val="tx1"/>
                </a:solidFill>
                <a:latin typeface="Arial" panose="020B0604020202020204" pitchFamily="34" charset="0"/>
              </a:rPr>
              <a:t>S</a:t>
            </a:r>
            <a:r>
              <a:rPr kumimoji="0" lang="en-US" altLang="en-US" sz="1800" b="0" i="0" u="none" strike="noStrike" cap="none" normalizeH="0" baseline="0" dirty="0">
                <a:ln>
                  <a:noFill/>
                </a:ln>
                <a:solidFill>
                  <a:schemeClr val="tx1"/>
                </a:solidFill>
                <a:effectLst/>
                <a:latin typeface="Arial" panose="020B0604020202020204" pitchFamily="34" charset="0"/>
              </a:rPr>
              <a:t>tore and manage Colab notebooks and other project files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GitHub</a:t>
            </a:r>
            <a:r>
              <a:rPr kumimoji="0" lang="en-US" altLang="en-US" sz="1800" b="0" i="0" u="none" strike="noStrike" cap="none" normalizeH="0" baseline="0" dirty="0">
                <a:ln>
                  <a:noFill/>
                </a:ln>
                <a:solidFill>
                  <a:schemeClr val="tx1"/>
                </a:solidFill>
                <a:effectLst/>
                <a:latin typeface="Arial" panose="020B0604020202020204" pitchFamily="34" charset="0"/>
              </a:rPr>
              <a:t> – </a:t>
            </a:r>
            <a:r>
              <a:rPr lang="en-US" altLang="en-US" dirty="0">
                <a:solidFill>
                  <a:schemeClr val="tx1"/>
                </a:solidFill>
                <a:latin typeface="Arial" panose="020B0604020202020204" pitchFamily="34" charset="0"/>
              </a:rPr>
              <a:t>H</a:t>
            </a:r>
            <a:r>
              <a:rPr kumimoji="0" lang="en-US" altLang="en-US" sz="1800" b="0" i="0" u="none" strike="noStrike" cap="none" normalizeH="0" baseline="0" dirty="0">
                <a:ln>
                  <a:noFill/>
                </a:ln>
                <a:solidFill>
                  <a:schemeClr val="tx1"/>
                </a:solidFill>
                <a:effectLst/>
                <a:latin typeface="Arial" panose="020B0604020202020204" pitchFamily="34" charset="0"/>
              </a:rPr>
              <a:t>osting datasets, version control, and collaborating on code</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PyCharm</a:t>
            </a:r>
            <a:r>
              <a:rPr kumimoji="0" lang="en-US" altLang="en-US" sz="1800" b="0" i="0" u="none" strike="noStrike" cap="none" normalizeH="0" baseline="0" dirty="0">
                <a:ln>
                  <a:noFill/>
                </a:ln>
                <a:solidFill>
                  <a:schemeClr val="tx1"/>
                </a:solidFill>
                <a:effectLst/>
                <a:latin typeface="Arial" panose="020B0604020202020204" pitchFamily="34" charset="0"/>
              </a:rPr>
              <a:t> – Advanced debugging with a graphical interface</a:t>
            </a:r>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3877070"/>
          </a:xfrm>
        </p:spPr>
        <p:txBody>
          <a:bodyPr>
            <a:normAutofit fontScale="90000"/>
          </a:bodyPr>
          <a:lstStyle/>
          <a:p>
            <a:br>
              <a:rPr lang="en-US" dirty="0"/>
            </a:br>
            <a:br>
              <a:rPr lang="en-US" dirty="0"/>
            </a:br>
            <a:br>
              <a:rPr lang="en-US" dirty="0"/>
            </a:br>
            <a:r>
              <a:rPr lang="en-US" dirty="0"/>
              <a:t>Issues Experienced and Resolution</a:t>
            </a:r>
            <a:br>
              <a:rPr lang="en-US" dirty="0"/>
            </a:br>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34" name="Picture 33">
            <a:extLst>
              <a:ext uri="{FF2B5EF4-FFF2-40B4-BE49-F238E27FC236}">
                <a16:creationId xmlns:a16="http://schemas.microsoft.com/office/drawing/2014/main" id="{972D81B0-13EA-0660-B4E9-B6A4215A17F9}"/>
              </a:ext>
            </a:extLst>
          </p:cNvPr>
          <p:cNvPicPr>
            <a:picLocks noChangeAspect="1"/>
          </p:cNvPicPr>
          <p:nvPr/>
        </p:nvPicPr>
        <p:blipFill>
          <a:blip r:embed="rId3"/>
          <a:stretch>
            <a:fillRect/>
          </a:stretch>
        </p:blipFill>
        <p:spPr>
          <a:xfrm>
            <a:off x="4102348" y="492375"/>
            <a:ext cx="3267739" cy="5269327"/>
          </a:xfrm>
          <a:prstGeom prst="rect">
            <a:avLst/>
          </a:prstGeom>
        </p:spPr>
      </p:pic>
      <p:grpSp>
        <p:nvGrpSpPr>
          <p:cNvPr id="35" name="Group 34">
            <a:extLst>
              <a:ext uri="{FF2B5EF4-FFF2-40B4-BE49-F238E27FC236}">
                <a16:creationId xmlns:a16="http://schemas.microsoft.com/office/drawing/2014/main" id="{22AEB0D4-FF3C-D902-B4D5-5736D44E1992}"/>
              </a:ext>
            </a:extLst>
          </p:cNvPr>
          <p:cNvGrpSpPr/>
          <p:nvPr/>
        </p:nvGrpSpPr>
        <p:grpSpPr>
          <a:xfrm>
            <a:off x="1193373" y="343605"/>
            <a:ext cx="2194560" cy="3391355"/>
            <a:chOff x="340731" y="742996"/>
            <a:chExt cx="2926080" cy="4521807"/>
          </a:xfrm>
        </p:grpSpPr>
        <p:grpSp>
          <p:nvGrpSpPr>
            <p:cNvPr id="36" name="Group 35">
              <a:extLst>
                <a:ext uri="{FF2B5EF4-FFF2-40B4-BE49-F238E27FC236}">
                  <a16:creationId xmlns:a16="http://schemas.microsoft.com/office/drawing/2014/main" id="{9C661648-C78B-0EC1-B381-414E7EA9E2FD}"/>
                </a:ext>
              </a:extLst>
            </p:cNvPr>
            <p:cNvGrpSpPr/>
            <p:nvPr/>
          </p:nvGrpSpPr>
          <p:grpSpPr>
            <a:xfrm>
              <a:off x="340731" y="742996"/>
              <a:ext cx="2926080" cy="1967262"/>
              <a:chOff x="332936" y="1981435"/>
              <a:chExt cx="2926080" cy="1967262"/>
            </a:xfrm>
          </p:grpSpPr>
          <p:sp>
            <p:nvSpPr>
              <p:cNvPr id="38" name="TextBox 37">
                <a:extLst>
                  <a:ext uri="{FF2B5EF4-FFF2-40B4-BE49-F238E27FC236}">
                    <a16:creationId xmlns:a16="http://schemas.microsoft.com/office/drawing/2014/main" id="{E27433EE-39F5-8068-4891-61CA167B62F8}"/>
                  </a:ext>
                </a:extLst>
              </p:cNvPr>
              <p:cNvSpPr txBox="1"/>
              <p:nvPr/>
            </p:nvSpPr>
            <p:spPr>
              <a:xfrm>
                <a:off x="332936" y="1981435"/>
                <a:ext cx="2926080" cy="1107996"/>
              </a:xfrm>
              <a:prstGeom prst="rect">
                <a:avLst/>
              </a:prstGeom>
              <a:noFill/>
            </p:spPr>
            <p:txBody>
              <a:bodyPr wrap="square" lIns="0" rIns="0" rtlCol="0" anchor="b">
                <a:spAutoFit/>
              </a:bodyPr>
              <a:lstStyle/>
              <a:p>
                <a:pPr algn="r"/>
                <a:r>
                  <a:rPr lang="en-US" sz="2400" b="1" noProof="1">
                    <a:solidFill>
                      <a:prstClr val="black"/>
                    </a:solidFill>
                    <a:latin typeface="Calibri" panose="020F0502020204030204"/>
                  </a:rPr>
                  <a:t>Issues Encountered</a:t>
                </a:r>
              </a:p>
            </p:txBody>
          </p:sp>
          <p:sp>
            <p:nvSpPr>
              <p:cNvPr id="39" name="TextBox 38">
                <a:extLst>
                  <a:ext uri="{FF2B5EF4-FFF2-40B4-BE49-F238E27FC236}">
                    <a16:creationId xmlns:a16="http://schemas.microsoft.com/office/drawing/2014/main" id="{F4DA5C9F-7D0F-2DEE-B8F4-FC34535D988C}"/>
                  </a:ext>
                </a:extLst>
              </p:cNvPr>
              <p:cNvSpPr txBox="1"/>
              <p:nvPr/>
            </p:nvSpPr>
            <p:spPr>
              <a:xfrm>
                <a:off x="332936" y="3086922"/>
                <a:ext cx="2926080" cy="861775"/>
              </a:xfrm>
              <a:prstGeom prst="rect">
                <a:avLst/>
              </a:prstGeom>
              <a:noFill/>
            </p:spPr>
            <p:txBody>
              <a:bodyPr wrap="square" lIns="0" rIns="0" rtlCol="0" anchor="t">
                <a:spAutoFit/>
              </a:bodyPr>
              <a:lstStyle/>
              <a:p>
                <a:pPr algn="just">
                  <a:spcAft>
                    <a:spcPts val="900"/>
                  </a:spcAft>
                </a:pPr>
                <a:r>
                  <a:rPr lang="en-US" sz="1200" noProof="1">
                    <a:solidFill>
                      <a:prstClr val="black">
                        <a:lumMod val="65000"/>
                        <a:lumOff val="35000"/>
                      </a:prstClr>
                    </a:solidFill>
                    <a:latin typeface="Calibri" panose="020F0502020204030204"/>
                  </a:rPr>
                  <a:t>Listed below are some of the challenges faced during the project implementation;</a:t>
                </a:r>
              </a:p>
            </p:txBody>
          </p:sp>
        </p:grpSp>
        <p:sp>
          <p:nvSpPr>
            <p:cNvPr id="37" name="TextBox 36">
              <a:extLst>
                <a:ext uri="{FF2B5EF4-FFF2-40B4-BE49-F238E27FC236}">
                  <a16:creationId xmlns:a16="http://schemas.microsoft.com/office/drawing/2014/main" id="{4BB0760E-F9C5-2DD5-DEED-361ED89E6730}"/>
                </a:ext>
              </a:extLst>
            </p:cNvPr>
            <p:cNvSpPr txBox="1"/>
            <p:nvPr/>
          </p:nvSpPr>
          <p:spPr>
            <a:xfrm>
              <a:off x="340731" y="2956479"/>
              <a:ext cx="2926080" cy="2308324"/>
            </a:xfrm>
            <a:prstGeom prst="rect">
              <a:avLst/>
            </a:prstGeom>
            <a:noFill/>
          </p:spPr>
          <p:txBody>
            <a:bodyPr wrap="square" lIns="0" rIns="0" rtlCol="0" anchor="t">
              <a:spAutoFit/>
            </a:bodyPr>
            <a:lstStyle/>
            <a:p>
              <a:pPr marL="214313" indent="-214313" algn="just">
                <a:spcAft>
                  <a:spcPts val="900"/>
                </a:spcAft>
                <a:buClr>
                  <a:srgbClr val="C13018"/>
                </a:buClr>
                <a:buFont typeface="Wingdings" panose="05000000000000000000" pitchFamily="2" charset="2"/>
                <a:buChar char=""/>
              </a:pPr>
              <a:r>
                <a:rPr lang="en-US" sz="1200" noProof="1">
                  <a:solidFill>
                    <a:prstClr val="black">
                      <a:lumMod val="65000"/>
                      <a:lumOff val="35000"/>
                    </a:prstClr>
                  </a:solidFill>
                  <a:latin typeface="Calibri" panose="020F0502020204030204"/>
                </a:rPr>
                <a:t>Data Quality Issues</a:t>
              </a:r>
            </a:p>
            <a:p>
              <a:pPr marL="214313" indent="-214313" algn="just">
                <a:spcAft>
                  <a:spcPts val="900"/>
                </a:spcAft>
                <a:buClr>
                  <a:srgbClr val="C13018"/>
                </a:buClr>
                <a:buFont typeface="Wingdings" panose="05000000000000000000" pitchFamily="2" charset="2"/>
                <a:buChar char=""/>
              </a:pPr>
              <a:r>
                <a:rPr lang="en-US" sz="1200" noProof="1">
                  <a:solidFill>
                    <a:prstClr val="black">
                      <a:lumMod val="65000"/>
                      <a:lumOff val="35000"/>
                    </a:prstClr>
                  </a:solidFill>
                  <a:latin typeface="Calibri" panose="020F0502020204030204"/>
                </a:rPr>
                <a:t>Model Accuracy</a:t>
              </a:r>
            </a:p>
            <a:p>
              <a:pPr marL="214313" indent="-214313" algn="just">
                <a:spcAft>
                  <a:spcPts val="900"/>
                </a:spcAft>
                <a:buClr>
                  <a:srgbClr val="C13018"/>
                </a:buClr>
                <a:buFont typeface="Wingdings" panose="05000000000000000000" pitchFamily="2" charset="2"/>
                <a:buChar char=""/>
              </a:pPr>
              <a:r>
                <a:rPr lang="en-US" sz="1200" noProof="1">
                  <a:solidFill>
                    <a:prstClr val="black">
                      <a:lumMod val="65000"/>
                      <a:lumOff val="35000"/>
                    </a:prstClr>
                  </a:solidFill>
                  <a:latin typeface="Calibri" panose="020F0502020204030204"/>
                </a:rPr>
                <a:t>Interpreting AI Outputs</a:t>
              </a:r>
            </a:p>
            <a:p>
              <a:pPr marL="214313" indent="-214313" algn="just">
                <a:spcAft>
                  <a:spcPts val="900"/>
                </a:spcAft>
                <a:buClr>
                  <a:srgbClr val="C13018"/>
                </a:buClr>
                <a:buFont typeface="Wingdings" panose="05000000000000000000" pitchFamily="2" charset="2"/>
                <a:buChar char=""/>
              </a:pPr>
              <a:r>
                <a:rPr lang="en-US" sz="1200" noProof="1">
                  <a:solidFill>
                    <a:prstClr val="black">
                      <a:lumMod val="65000"/>
                      <a:lumOff val="35000"/>
                    </a:prstClr>
                  </a:solidFill>
                  <a:latin typeface="Calibri" panose="020F0502020204030204"/>
                </a:rPr>
                <a:t>Setting up the Python environments to handling missing packages and encoding data</a:t>
              </a:r>
            </a:p>
          </p:txBody>
        </p:sp>
      </p:grpSp>
      <p:grpSp>
        <p:nvGrpSpPr>
          <p:cNvPr id="40" name="Group 39">
            <a:extLst>
              <a:ext uri="{FF2B5EF4-FFF2-40B4-BE49-F238E27FC236}">
                <a16:creationId xmlns:a16="http://schemas.microsoft.com/office/drawing/2014/main" id="{522BAD0D-49DD-A0FB-5B8C-AF4353879202}"/>
              </a:ext>
            </a:extLst>
          </p:cNvPr>
          <p:cNvGrpSpPr/>
          <p:nvPr/>
        </p:nvGrpSpPr>
        <p:grpSpPr>
          <a:xfrm>
            <a:off x="8015676" y="2279133"/>
            <a:ext cx="2263386" cy="3804440"/>
            <a:chOff x="248963" y="1235439"/>
            <a:chExt cx="3017848" cy="5072584"/>
          </a:xfrm>
        </p:grpSpPr>
        <p:grpSp>
          <p:nvGrpSpPr>
            <p:cNvPr id="41" name="Group 40">
              <a:extLst>
                <a:ext uri="{FF2B5EF4-FFF2-40B4-BE49-F238E27FC236}">
                  <a16:creationId xmlns:a16="http://schemas.microsoft.com/office/drawing/2014/main" id="{F8654EB6-EC1D-2725-D14E-08FC6E4C7AE1}"/>
                </a:ext>
              </a:extLst>
            </p:cNvPr>
            <p:cNvGrpSpPr/>
            <p:nvPr/>
          </p:nvGrpSpPr>
          <p:grpSpPr>
            <a:xfrm>
              <a:off x="340731" y="1235439"/>
              <a:ext cx="2926080" cy="1228597"/>
              <a:chOff x="332936" y="2473878"/>
              <a:chExt cx="2926080" cy="1228597"/>
            </a:xfrm>
          </p:grpSpPr>
          <p:sp>
            <p:nvSpPr>
              <p:cNvPr id="43" name="TextBox 42">
                <a:extLst>
                  <a:ext uri="{FF2B5EF4-FFF2-40B4-BE49-F238E27FC236}">
                    <a16:creationId xmlns:a16="http://schemas.microsoft.com/office/drawing/2014/main" id="{E32829D1-9DAC-AE71-F8CD-B1E45D108043}"/>
                  </a:ext>
                </a:extLst>
              </p:cNvPr>
              <p:cNvSpPr txBox="1"/>
              <p:nvPr/>
            </p:nvSpPr>
            <p:spPr>
              <a:xfrm>
                <a:off x="332936" y="2473878"/>
                <a:ext cx="2926080" cy="615553"/>
              </a:xfrm>
              <a:prstGeom prst="rect">
                <a:avLst/>
              </a:prstGeom>
              <a:noFill/>
            </p:spPr>
            <p:txBody>
              <a:bodyPr wrap="square" lIns="0" rIns="0" rtlCol="0" anchor="b">
                <a:spAutoFit/>
              </a:bodyPr>
              <a:lstStyle/>
              <a:p>
                <a:r>
                  <a:rPr lang="en-US" sz="2400" b="1" noProof="1">
                    <a:solidFill>
                      <a:prstClr val="black"/>
                    </a:solidFill>
                    <a:latin typeface="Calibri" panose="020F0502020204030204"/>
                  </a:rPr>
                  <a:t>Resolution</a:t>
                </a:r>
              </a:p>
            </p:txBody>
          </p:sp>
          <p:sp>
            <p:nvSpPr>
              <p:cNvPr id="44" name="TextBox 43">
                <a:extLst>
                  <a:ext uri="{FF2B5EF4-FFF2-40B4-BE49-F238E27FC236}">
                    <a16:creationId xmlns:a16="http://schemas.microsoft.com/office/drawing/2014/main" id="{F41BB232-3250-9E5E-AD87-6AB80B3EF437}"/>
                  </a:ext>
                </a:extLst>
              </p:cNvPr>
              <p:cNvSpPr txBox="1"/>
              <p:nvPr/>
            </p:nvSpPr>
            <p:spPr>
              <a:xfrm>
                <a:off x="332936" y="3086922"/>
                <a:ext cx="2926080" cy="615553"/>
              </a:xfrm>
              <a:prstGeom prst="rect">
                <a:avLst/>
              </a:prstGeom>
              <a:noFill/>
            </p:spPr>
            <p:txBody>
              <a:bodyPr wrap="square" lIns="0" rIns="0" rtlCol="0" anchor="t">
                <a:spAutoFit/>
              </a:bodyPr>
              <a:lstStyle/>
              <a:p>
                <a:pPr algn="just">
                  <a:spcAft>
                    <a:spcPts val="900"/>
                  </a:spcAft>
                </a:pPr>
                <a:r>
                  <a:rPr lang="en-US" sz="1200" noProof="1">
                    <a:solidFill>
                      <a:prstClr val="black">
                        <a:lumMod val="65000"/>
                        <a:lumOff val="35000"/>
                      </a:prstClr>
                    </a:solidFill>
                    <a:latin typeface="Calibri" panose="020F0502020204030204"/>
                  </a:rPr>
                  <a:t>The encountered issues were resolved using below approach;</a:t>
                </a:r>
              </a:p>
            </p:txBody>
          </p:sp>
        </p:grpSp>
        <p:sp>
          <p:nvSpPr>
            <p:cNvPr id="42" name="TextBox 41">
              <a:extLst>
                <a:ext uri="{FF2B5EF4-FFF2-40B4-BE49-F238E27FC236}">
                  <a16:creationId xmlns:a16="http://schemas.microsoft.com/office/drawing/2014/main" id="{E5A4B412-4E2F-2C70-53A1-10E71CB794E0}"/>
                </a:ext>
              </a:extLst>
            </p:cNvPr>
            <p:cNvSpPr txBox="1"/>
            <p:nvPr/>
          </p:nvSpPr>
          <p:spPr>
            <a:xfrm>
              <a:off x="248963" y="2768594"/>
              <a:ext cx="2926080" cy="3539429"/>
            </a:xfrm>
            <a:prstGeom prst="rect">
              <a:avLst/>
            </a:prstGeom>
            <a:noFill/>
          </p:spPr>
          <p:txBody>
            <a:bodyPr wrap="square" lIns="0" rIns="0" rtlCol="0" anchor="t">
              <a:spAutoFit/>
            </a:bodyPr>
            <a:lstStyle/>
            <a:p>
              <a:pPr marL="214313" indent="-214313" algn="just">
                <a:spcAft>
                  <a:spcPts val="900"/>
                </a:spcAft>
                <a:buClr>
                  <a:srgbClr val="A2B969">
                    <a:lumMod val="75000"/>
                  </a:srgbClr>
                </a:buClr>
                <a:buFont typeface="Wingdings" panose="05000000000000000000" pitchFamily="2" charset="2"/>
                <a:buChar char=""/>
              </a:pPr>
              <a:r>
                <a:rPr lang="en-US" sz="1200" noProof="1">
                  <a:solidFill>
                    <a:prstClr val="black">
                      <a:lumMod val="65000"/>
                      <a:lumOff val="35000"/>
                    </a:prstClr>
                  </a:solidFill>
                  <a:latin typeface="Calibri" panose="020F0502020204030204"/>
                </a:rPr>
                <a:t>Data Quality Issue was Resolved with thorough Cleaning and Preprocessing</a:t>
              </a:r>
            </a:p>
            <a:p>
              <a:pPr marL="214313" indent="-214313" algn="just">
                <a:spcAft>
                  <a:spcPts val="900"/>
                </a:spcAft>
                <a:buClr>
                  <a:srgbClr val="A2B969">
                    <a:lumMod val="75000"/>
                  </a:srgbClr>
                </a:buClr>
                <a:buFont typeface="Wingdings" panose="05000000000000000000" pitchFamily="2" charset="2"/>
                <a:buChar char=""/>
              </a:pPr>
              <a:r>
                <a:rPr lang="en-US" sz="1200" noProof="1">
                  <a:solidFill>
                    <a:prstClr val="black">
                      <a:lumMod val="65000"/>
                      <a:lumOff val="35000"/>
                    </a:prstClr>
                  </a:solidFill>
                  <a:latin typeface="Calibri" panose="020F0502020204030204"/>
                </a:rPr>
                <a:t>Model Accuracy issue was Improved by tuning Parameters and Cross-validation</a:t>
              </a:r>
            </a:p>
            <a:p>
              <a:pPr marL="214313" indent="-214313" algn="just">
                <a:spcAft>
                  <a:spcPts val="900"/>
                </a:spcAft>
                <a:buClr>
                  <a:srgbClr val="A2B969">
                    <a:lumMod val="75000"/>
                  </a:srgbClr>
                </a:buClr>
                <a:buFont typeface="Wingdings" panose="05000000000000000000" pitchFamily="2" charset="2"/>
                <a:buChar char=""/>
              </a:pPr>
              <a:r>
                <a:rPr lang="en-US" sz="1200" noProof="1">
                  <a:solidFill>
                    <a:prstClr val="black">
                      <a:lumMod val="65000"/>
                      <a:lumOff val="35000"/>
                    </a:prstClr>
                  </a:solidFill>
                  <a:latin typeface="Calibri" panose="020F0502020204030204"/>
                </a:rPr>
                <a:t>Enhanced AI Outputs through interdisciplinary discussions</a:t>
              </a:r>
            </a:p>
            <a:p>
              <a:pPr marL="214313" indent="-214313" algn="just">
                <a:spcAft>
                  <a:spcPts val="900"/>
                </a:spcAft>
                <a:buClr>
                  <a:srgbClr val="A2B969">
                    <a:lumMod val="75000"/>
                  </a:srgbClr>
                </a:buClr>
                <a:buFont typeface="Wingdings" panose="05000000000000000000" pitchFamily="2" charset="2"/>
                <a:buChar char=""/>
              </a:pPr>
              <a:r>
                <a:rPr lang="en-US" sz="1200" noProof="1">
                  <a:solidFill>
                    <a:prstClr val="black">
                      <a:lumMod val="65000"/>
                      <a:lumOff val="35000"/>
                    </a:prstClr>
                  </a:solidFill>
                  <a:latin typeface="Calibri" panose="020F0502020204030204"/>
                </a:rPr>
                <a:t>Iinstalling necessary libraries (pandas, scikit-learn), using tools like LabelEncoder for categorical features.</a:t>
              </a:r>
            </a:p>
          </p:txBody>
        </p:sp>
      </p:grpSp>
    </p:spTree>
    <p:extLst>
      <p:ext uri="{BB962C8B-B14F-4D97-AF65-F5344CB8AC3E}">
        <p14:creationId xmlns:p14="http://schemas.microsoft.com/office/powerpoint/2010/main" val="56699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a:t>KEY LEARNINGS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Shape 1">
            <a:extLst>
              <a:ext uri="{FF2B5EF4-FFF2-40B4-BE49-F238E27FC236}">
                <a16:creationId xmlns:a16="http://schemas.microsoft.com/office/drawing/2014/main" id="{EC7A9706-BFCC-5EA9-8B63-BA182E39D169}"/>
              </a:ext>
            </a:extLst>
          </p:cNvPr>
          <p:cNvSpPr/>
          <p:nvPr/>
        </p:nvSpPr>
        <p:spPr>
          <a:xfrm>
            <a:off x="4438862" y="6101199"/>
            <a:ext cx="510302" cy="510302"/>
          </a:xfrm>
          <a:prstGeom prst="roundRect">
            <a:avLst>
              <a:gd name="adj" fmla="val 18669"/>
            </a:avLst>
          </a:prstGeom>
          <a:solidFill>
            <a:srgbClr val="D9EDF2"/>
          </a:solidFill>
          <a:ln w="7620">
            <a:solidFill>
              <a:srgbClr val="BFD3D8"/>
            </a:solidFill>
            <a:prstDash val="solid"/>
          </a:ln>
        </p:spPr>
        <p:txBody>
          <a:bodyPr/>
          <a:lstStyle/>
          <a:p>
            <a:endParaRPr lang="en-US"/>
          </a:p>
        </p:txBody>
      </p:sp>
      <p:sp>
        <p:nvSpPr>
          <p:cNvPr id="4" name="Shape 1">
            <a:extLst>
              <a:ext uri="{FF2B5EF4-FFF2-40B4-BE49-F238E27FC236}">
                <a16:creationId xmlns:a16="http://schemas.microsoft.com/office/drawing/2014/main" id="{658FE3F4-D298-0A82-641E-E5C84F972E67}"/>
              </a:ext>
            </a:extLst>
          </p:cNvPr>
          <p:cNvSpPr/>
          <p:nvPr/>
        </p:nvSpPr>
        <p:spPr>
          <a:xfrm>
            <a:off x="4438862" y="4686485"/>
            <a:ext cx="510302" cy="510302"/>
          </a:xfrm>
          <a:prstGeom prst="roundRect">
            <a:avLst>
              <a:gd name="adj" fmla="val 18669"/>
            </a:avLst>
          </a:prstGeom>
          <a:solidFill>
            <a:srgbClr val="D9EDF2"/>
          </a:solidFill>
          <a:ln w="7620">
            <a:solidFill>
              <a:srgbClr val="BFD3D8"/>
            </a:solidFill>
            <a:prstDash val="solid"/>
          </a:ln>
        </p:spPr>
        <p:txBody>
          <a:bodyPr/>
          <a:lstStyle/>
          <a:p>
            <a:endParaRPr lang="en-US" dirty="0"/>
          </a:p>
        </p:txBody>
      </p:sp>
      <p:sp>
        <p:nvSpPr>
          <p:cNvPr id="5" name="Shape 1">
            <a:extLst>
              <a:ext uri="{FF2B5EF4-FFF2-40B4-BE49-F238E27FC236}">
                <a16:creationId xmlns:a16="http://schemas.microsoft.com/office/drawing/2014/main" id="{F0E176A8-68D8-7C9C-1CE0-463D4CA421FC}"/>
              </a:ext>
            </a:extLst>
          </p:cNvPr>
          <p:cNvSpPr/>
          <p:nvPr/>
        </p:nvSpPr>
        <p:spPr>
          <a:xfrm>
            <a:off x="6346723" y="3826623"/>
            <a:ext cx="510302" cy="510302"/>
          </a:xfrm>
          <a:prstGeom prst="roundRect">
            <a:avLst>
              <a:gd name="adj" fmla="val 18669"/>
            </a:avLst>
          </a:prstGeom>
          <a:solidFill>
            <a:srgbClr val="D9EDF2"/>
          </a:solidFill>
          <a:ln w="7620">
            <a:solidFill>
              <a:srgbClr val="BFD3D8"/>
            </a:solidFill>
            <a:prstDash val="solid"/>
          </a:ln>
        </p:spPr>
        <p:txBody>
          <a:bodyPr/>
          <a:lstStyle/>
          <a:p>
            <a:endParaRPr lang="en-US"/>
          </a:p>
        </p:txBody>
      </p:sp>
      <p:sp>
        <p:nvSpPr>
          <p:cNvPr id="6" name="Shape 1">
            <a:extLst>
              <a:ext uri="{FF2B5EF4-FFF2-40B4-BE49-F238E27FC236}">
                <a16:creationId xmlns:a16="http://schemas.microsoft.com/office/drawing/2014/main" id="{9FBBA40E-BDCB-E86C-EE7C-045D9AE5EDE4}"/>
              </a:ext>
            </a:extLst>
          </p:cNvPr>
          <p:cNvSpPr/>
          <p:nvPr/>
        </p:nvSpPr>
        <p:spPr>
          <a:xfrm>
            <a:off x="7101022" y="1913507"/>
            <a:ext cx="510302" cy="510302"/>
          </a:xfrm>
          <a:prstGeom prst="roundRect">
            <a:avLst>
              <a:gd name="adj" fmla="val 18669"/>
            </a:avLst>
          </a:prstGeom>
          <a:solidFill>
            <a:srgbClr val="D9EDF2"/>
          </a:solidFill>
          <a:ln w="7620">
            <a:solidFill>
              <a:srgbClr val="BFD3D8"/>
            </a:solidFill>
            <a:prstDash val="solid"/>
          </a:ln>
        </p:spPr>
        <p:txBody>
          <a:bodyPr/>
          <a:lstStyle/>
          <a:p>
            <a:endParaRPr lang="en-US"/>
          </a:p>
        </p:txBody>
      </p:sp>
      <p:sp>
        <p:nvSpPr>
          <p:cNvPr id="9" name="Shape 1">
            <a:extLst>
              <a:ext uri="{FF2B5EF4-FFF2-40B4-BE49-F238E27FC236}">
                <a16:creationId xmlns:a16="http://schemas.microsoft.com/office/drawing/2014/main" id="{137337FD-5DB3-6352-22DF-BFE19DD60407}"/>
              </a:ext>
            </a:extLst>
          </p:cNvPr>
          <p:cNvSpPr/>
          <p:nvPr/>
        </p:nvSpPr>
        <p:spPr>
          <a:xfrm>
            <a:off x="4476459" y="2690238"/>
            <a:ext cx="510302" cy="510302"/>
          </a:xfrm>
          <a:prstGeom prst="roundRect">
            <a:avLst>
              <a:gd name="adj" fmla="val 18669"/>
            </a:avLst>
          </a:prstGeom>
          <a:solidFill>
            <a:srgbClr val="D9EDF2"/>
          </a:solidFill>
          <a:ln w="7620">
            <a:solidFill>
              <a:srgbClr val="BFD3D8"/>
            </a:solidFill>
            <a:prstDash val="solid"/>
          </a:ln>
        </p:spPr>
        <p:txBody>
          <a:bodyPr/>
          <a:lstStyle/>
          <a:p>
            <a:endParaRPr lang="en-US"/>
          </a:p>
        </p:txBody>
      </p:sp>
      <p:sp>
        <p:nvSpPr>
          <p:cNvPr id="12" name="TextBox 11">
            <a:extLst>
              <a:ext uri="{FF2B5EF4-FFF2-40B4-BE49-F238E27FC236}">
                <a16:creationId xmlns:a16="http://schemas.microsoft.com/office/drawing/2014/main" id="{3637E754-5433-2296-4A26-78AA58157F36}"/>
              </a:ext>
            </a:extLst>
          </p:cNvPr>
          <p:cNvSpPr txBox="1"/>
          <p:nvPr/>
        </p:nvSpPr>
        <p:spPr>
          <a:xfrm>
            <a:off x="7611324" y="1793559"/>
            <a:ext cx="6096000" cy="421719"/>
          </a:xfrm>
          <a:prstGeom prst="rect">
            <a:avLst/>
          </a:prstGeom>
          <a:noFill/>
        </p:spPr>
        <p:txBody>
          <a:bodyPr wrap="square">
            <a:spAutoFit/>
          </a:bodyPr>
          <a:lstStyle/>
          <a:p>
            <a:pPr marL="0" indent="0" algn="l">
              <a:lnSpc>
                <a:spcPts val="2750"/>
              </a:lnSpc>
              <a:buNone/>
            </a:pPr>
            <a:r>
              <a:rPr lang="en-US" sz="1800" dirty="0">
                <a:solidFill>
                  <a:schemeClr val="bg1"/>
                </a:solidFill>
                <a:latin typeface="Host Grotesk Medium" pitchFamily="34" charset="0"/>
                <a:ea typeface="Host Grotesk Medium" pitchFamily="34" charset="-122"/>
                <a:cs typeface="Host Grotesk Medium" pitchFamily="34" charset="-120"/>
              </a:rPr>
              <a:t>AI Enables Early Risk Detection</a:t>
            </a:r>
            <a:endParaRPr lang="en-US" sz="1800" dirty="0">
              <a:solidFill>
                <a:schemeClr val="bg1"/>
              </a:solidFill>
            </a:endParaRPr>
          </a:p>
        </p:txBody>
      </p:sp>
      <p:sp>
        <p:nvSpPr>
          <p:cNvPr id="15" name="TextBox 14">
            <a:extLst>
              <a:ext uri="{FF2B5EF4-FFF2-40B4-BE49-F238E27FC236}">
                <a16:creationId xmlns:a16="http://schemas.microsoft.com/office/drawing/2014/main" id="{8430C7B9-C862-0B54-335D-A53DB335E60F}"/>
              </a:ext>
            </a:extLst>
          </p:cNvPr>
          <p:cNvSpPr txBox="1"/>
          <p:nvPr/>
        </p:nvSpPr>
        <p:spPr>
          <a:xfrm>
            <a:off x="7611324" y="2171000"/>
            <a:ext cx="6096000" cy="409599"/>
          </a:xfrm>
          <a:prstGeom prst="rect">
            <a:avLst/>
          </a:prstGeom>
          <a:noFill/>
        </p:spPr>
        <p:txBody>
          <a:bodyPr wrap="square">
            <a:spAutoFit/>
          </a:bodyPr>
          <a:lstStyle/>
          <a:p>
            <a:pPr marL="0" indent="0" algn="l">
              <a:lnSpc>
                <a:spcPts val="2650"/>
              </a:lnSpc>
              <a:buNone/>
            </a:pPr>
            <a:r>
              <a:rPr lang="en-US" sz="1800" dirty="0">
                <a:solidFill>
                  <a:schemeClr val="bg1"/>
                </a:solidFill>
                <a:latin typeface="Roboto" pitchFamily="34" charset="0"/>
                <a:ea typeface="Roboto" pitchFamily="34" charset="-122"/>
                <a:cs typeface="Roboto" pitchFamily="34" charset="-120"/>
              </a:rPr>
              <a:t>Proactively mitigates participant dropout</a:t>
            </a:r>
            <a:endParaRPr lang="en-US" sz="1800" dirty="0">
              <a:solidFill>
                <a:schemeClr val="bg1"/>
              </a:solidFill>
            </a:endParaRPr>
          </a:p>
        </p:txBody>
      </p:sp>
      <p:sp>
        <p:nvSpPr>
          <p:cNvPr id="18" name="TextBox 17">
            <a:extLst>
              <a:ext uri="{FF2B5EF4-FFF2-40B4-BE49-F238E27FC236}">
                <a16:creationId xmlns:a16="http://schemas.microsoft.com/office/drawing/2014/main" id="{D55C9F01-806B-3734-045F-6CDD4802BDFE}"/>
              </a:ext>
            </a:extLst>
          </p:cNvPr>
          <p:cNvSpPr txBox="1"/>
          <p:nvPr/>
        </p:nvSpPr>
        <p:spPr>
          <a:xfrm>
            <a:off x="4954655" y="2601315"/>
            <a:ext cx="6096000" cy="421719"/>
          </a:xfrm>
          <a:prstGeom prst="rect">
            <a:avLst/>
          </a:prstGeom>
          <a:noFill/>
        </p:spPr>
        <p:txBody>
          <a:bodyPr wrap="square">
            <a:spAutoFit/>
          </a:bodyPr>
          <a:lstStyle/>
          <a:p>
            <a:pPr marL="0" indent="0" algn="l">
              <a:lnSpc>
                <a:spcPts val="2750"/>
              </a:lnSpc>
              <a:buNone/>
            </a:pPr>
            <a:r>
              <a:rPr lang="en-US" sz="1800" dirty="0">
                <a:solidFill>
                  <a:schemeClr val="bg1"/>
                </a:solidFill>
                <a:latin typeface="Host Grotesk Medium" pitchFamily="34" charset="0"/>
                <a:ea typeface="Host Grotesk Medium" pitchFamily="34" charset="-122"/>
                <a:cs typeface="Host Grotesk Medium" pitchFamily="34" charset="-120"/>
              </a:rPr>
              <a:t>Data Is Central</a:t>
            </a:r>
            <a:endParaRPr lang="en-US" sz="1800" dirty="0">
              <a:solidFill>
                <a:schemeClr val="bg1"/>
              </a:solidFill>
            </a:endParaRPr>
          </a:p>
        </p:txBody>
      </p:sp>
      <p:sp>
        <p:nvSpPr>
          <p:cNvPr id="20" name="TextBox 19">
            <a:extLst>
              <a:ext uri="{FF2B5EF4-FFF2-40B4-BE49-F238E27FC236}">
                <a16:creationId xmlns:a16="http://schemas.microsoft.com/office/drawing/2014/main" id="{4CCCEA58-1C48-D424-F7A2-57CFE3F22F14}"/>
              </a:ext>
            </a:extLst>
          </p:cNvPr>
          <p:cNvSpPr txBox="1"/>
          <p:nvPr/>
        </p:nvSpPr>
        <p:spPr>
          <a:xfrm>
            <a:off x="4954655" y="2902356"/>
            <a:ext cx="6096000" cy="409599"/>
          </a:xfrm>
          <a:prstGeom prst="rect">
            <a:avLst/>
          </a:prstGeom>
          <a:noFill/>
        </p:spPr>
        <p:txBody>
          <a:bodyPr wrap="square">
            <a:spAutoFit/>
          </a:bodyPr>
          <a:lstStyle/>
          <a:p>
            <a:pPr marL="0" indent="0" algn="l">
              <a:lnSpc>
                <a:spcPts val="2650"/>
              </a:lnSpc>
              <a:buNone/>
            </a:pPr>
            <a:r>
              <a:rPr lang="en-US" sz="1800" dirty="0">
                <a:solidFill>
                  <a:schemeClr val="bg1"/>
                </a:solidFill>
                <a:latin typeface="Roboto" pitchFamily="34" charset="0"/>
                <a:ea typeface="Roboto" pitchFamily="34" charset="-122"/>
                <a:cs typeface="Roboto" pitchFamily="34" charset="-120"/>
              </a:rPr>
              <a:t>High-quality data critical to model success</a:t>
            </a:r>
            <a:endParaRPr lang="en-US" sz="1800" dirty="0">
              <a:solidFill>
                <a:schemeClr val="bg1"/>
              </a:solidFill>
            </a:endParaRPr>
          </a:p>
        </p:txBody>
      </p:sp>
      <p:sp>
        <p:nvSpPr>
          <p:cNvPr id="22" name="TextBox 21">
            <a:extLst>
              <a:ext uri="{FF2B5EF4-FFF2-40B4-BE49-F238E27FC236}">
                <a16:creationId xmlns:a16="http://schemas.microsoft.com/office/drawing/2014/main" id="{5FC09399-BAAB-D505-1676-FFB0B8113611}"/>
              </a:ext>
            </a:extLst>
          </p:cNvPr>
          <p:cNvSpPr txBox="1"/>
          <p:nvPr/>
        </p:nvSpPr>
        <p:spPr>
          <a:xfrm>
            <a:off x="6857025" y="3632553"/>
            <a:ext cx="6096000" cy="421719"/>
          </a:xfrm>
          <a:prstGeom prst="rect">
            <a:avLst/>
          </a:prstGeom>
          <a:noFill/>
        </p:spPr>
        <p:txBody>
          <a:bodyPr wrap="square">
            <a:spAutoFit/>
          </a:bodyPr>
          <a:lstStyle/>
          <a:p>
            <a:pPr marL="0" indent="0" algn="l">
              <a:lnSpc>
                <a:spcPts val="2750"/>
              </a:lnSpc>
              <a:buNone/>
            </a:pPr>
            <a:r>
              <a:rPr lang="en-US" sz="1800" dirty="0">
                <a:solidFill>
                  <a:schemeClr val="bg1"/>
                </a:solidFill>
                <a:latin typeface="Host Grotesk Medium" pitchFamily="34" charset="0"/>
                <a:ea typeface="Host Grotesk Medium" pitchFamily="34" charset="-122"/>
                <a:cs typeface="Host Grotesk Medium" pitchFamily="34" charset="-120"/>
              </a:rPr>
              <a:t>Collaboration Bridges Gaps</a:t>
            </a:r>
            <a:endParaRPr lang="en-US" sz="1800" dirty="0">
              <a:solidFill>
                <a:schemeClr val="bg1"/>
              </a:solidFill>
            </a:endParaRPr>
          </a:p>
        </p:txBody>
      </p:sp>
      <p:sp>
        <p:nvSpPr>
          <p:cNvPr id="24" name="TextBox 23">
            <a:extLst>
              <a:ext uri="{FF2B5EF4-FFF2-40B4-BE49-F238E27FC236}">
                <a16:creationId xmlns:a16="http://schemas.microsoft.com/office/drawing/2014/main" id="{82A891ED-42EC-3957-D27B-0C5CB7E9C994}"/>
              </a:ext>
            </a:extLst>
          </p:cNvPr>
          <p:cNvSpPr txBox="1"/>
          <p:nvPr/>
        </p:nvSpPr>
        <p:spPr>
          <a:xfrm>
            <a:off x="6857025" y="4051199"/>
            <a:ext cx="6096000" cy="409599"/>
          </a:xfrm>
          <a:prstGeom prst="rect">
            <a:avLst/>
          </a:prstGeom>
          <a:noFill/>
        </p:spPr>
        <p:txBody>
          <a:bodyPr wrap="square">
            <a:spAutoFit/>
          </a:bodyPr>
          <a:lstStyle/>
          <a:p>
            <a:pPr marL="0" indent="0" algn="l">
              <a:lnSpc>
                <a:spcPts val="2650"/>
              </a:lnSpc>
              <a:buNone/>
            </a:pPr>
            <a:r>
              <a:rPr lang="en-US" sz="1800" dirty="0">
                <a:solidFill>
                  <a:schemeClr val="bg1"/>
                </a:solidFill>
                <a:latin typeface="Roboto" pitchFamily="34" charset="0"/>
                <a:ea typeface="Roboto" pitchFamily="34" charset="-122"/>
                <a:cs typeface="Roboto" pitchFamily="34" charset="-120"/>
              </a:rPr>
              <a:t>Teamwork enhances interpretation and application</a:t>
            </a:r>
            <a:endParaRPr lang="en-US" sz="1800" dirty="0">
              <a:solidFill>
                <a:schemeClr val="bg1"/>
              </a:solidFill>
            </a:endParaRPr>
          </a:p>
        </p:txBody>
      </p:sp>
      <p:sp>
        <p:nvSpPr>
          <p:cNvPr id="25" name="TextBox 24">
            <a:extLst>
              <a:ext uri="{FF2B5EF4-FFF2-40B4-BE49-F238E27FC236}">
                <a16:creationId xmlns:a16="http://schemas.microsoft.com/office/drawing/2014/main" id="{4B86C4DE-0CEF-7001-86F0-1F4CD2D00F7A}"/>
              </a:ext>
            </a:extLst>
          </p:cNvPr>
          <p:cNvSpPr txBox="1"/>
          <p:nvPr/>
        </p:nvSpPr>
        <p:spPr>
          <a:xfrm>
            <a:off x="4949164" y="4736837"/>
            <a:ext cx="7242836" cy="409599"/>
          </a:xfrm>
          <a:prstGeom prst="rect">
            <a:avLst/>
          </a:prstGeom>
          <a:noFill/>
        </p:spPr>
        <p:txBody>
          <a:bodyPr wrap="square">
            <a:spAutoFit/>
          </a:bodyPr>
          <a:lstStyle/>
          <a:p>
            <a:pPr marL="0" indent="0" algn="l">
              <a:lnSpc>
                <a:spcPts val="2650"/>
              </a:lnSpc>
              <a:buNone/>
            </a:pPr>
            <a:r>
              <a:rPr lang="en-US" sz="1800" dirty="0">
                <a:solidFill>
                  <a:schemeClr val="bg1"/>
                </a:solidFill>
                <a:latin typeface="Roboto" pitchFamily="34" charset="0"/>
                <a:ea typeface="Roboto" pitchFamily="34" charset="-122"/>
                <a:cs typeface="Roboto" pitchFamily="34" charset="-120"/>
              </a:rPr>
              <a:t>Gained skills in data preprocessing, model training, and evaluation</a:t>
            </a:r>
            <a:endParaRPr lang="en-US" sz="1800" dirty="0">
              <a:solidFill>
                <a:schemeClr val="bg1"/>
              </a:solidFill>
            </a:endParaRPr>
          </a:p>
        </p:txBody>
      </p:sp>
      <p:sp>
        <p:nvSpPr>
          <p:cNvPr id="26" name="TextBox 25">
            <a:extLst>
              <a:ext uri="{FF2B5EF4-FFF2-40B4-BE49-F238E27FC236}">
                <a16:creationId xmlns:a16="http://schemas.microsoft.com/office/drawing/2014/main" id="{9A885EAD-E95D-5BEC-F1C0-FD89F1858F18}"/>
              </a:ext>
            </a:extLst>
          </p:cNvPr>
          <p:cNvSpPr txBox="1"/>
          <p:nvPr/>
        </p:nvSpPr>
        <p:spPr>
          <a:xfrm>
            <a:off x="6991892" y="5590569"/>
            <a:ext cx="6096000" cy="421719"/>
          </a:xfrm>
          <a:prstGeom prst="rect">
            <a:avLst/>
          </a:prstGeom>
          <a:noFill/>
        </p:spPr>
        <p:txBody>
          <a:bodyPr wrap="square">
            <a:spAutoFit/>
          </a:bodyPr>
          <a:lstStyle/>
          <a:p>
            <a:pPr marL="0" indent="0" algn="l">
              <a:lnSpc>
                <a:spcPts val="2750"/>
              </a:lnSpc>
              <a:buNone/>
            </a:pPr>
            <a:r>
              <a:rPr lang="en-US" sz="1800" dirty="0">
                <a:solidFill>
                  <a:schemeClr val="bg1"/>
                </a:solidFill>
                <a:latin typeface="Host Grotesk Medium" pitchFamily="34" charset="0"/>
                <a:ea typeface="Host Grotesk Medium" pitchFamily="34" charset="-122"/>
                <a:cs typeface="Host Grotesk Medium" pitchFamily="34" charset="-120"/>
              </a:rPr>
              <a:t>Understanding of clinical trial dynamics</a:t>
            </a:r>
            <a:endParaRPr lang="en-US" sz="1800" dirty="0">
              <a:solidFill>
                <a:schemeClr val="bg1"/>
              </a:solidFill>
            </a:endParaRPr>
          </a:p>
        </p:txBody>
      </p:sp>
      <p:sp>
        <p:nvSpPr>
          <p:cNvPr id="27" name="TextBox 26">
            <a:extLst>
              <a:ext uri="{FF2B5EF4-FFF2-40B4-BE49-F238E27FC236}">
                <a16:creationId xmlns:a16="http://schemas.microsoft.com/office/drawing/2014/main" id="{732FA690-6994-2016-39B7-21E73992E777}"/>
              </a:ext>
            </a:extLst>
          </p:cNvPr>
          <p:cNvSpPr txBox="1"/>
          <p:nvPr/>
        </p:nvSpPr>
        <p:spPr>
          <a:xfrm>
            <a:off x="4907596" y="6161812"/>
            <a:ext cx="6096000" cy="421719"/>
          </a:xfrm>
          <a:prstGeom prst="rect">
            <a:avLst/>
          </a:prstGeom>
          <a:noFill/>
        </p:spPr>
        <p:txBody>
          <a:bodyPr wrap="square">
            <a:spAutoFit/>
          </a:bodyPr>
          <a:lstStyle/>
          <a:p>
            <a:pPr marL="0" indent="0" algn="l">
              <a:lnSpc>
                <a:spcPts val="2750"/>
              </a:lnSpc>
              <a:buNone/>
            </a:pPr>
            <a:r>
              <a:rPr lang="en-US" sz="1800" dirty="0">
                <a:solidFill>
                  <a:schemeClr val="bg1"/>
                </a:solidFill>
                <a:latin typeface="Host Grotesk Medium" pitchFamily="34" charset="0"/>
                <a:ea typeface="Host Grotesk Medium" pitchFamily="34" charset="-122"/>
                <a:cs typeface="Host Grotesk Medium" pitchFamily="34" charset="-120"/>
              </a:rPr>
              <a:t>Learned to deploy AI in a practical and structured way</a:t>
            </a:r>
            <a:endParaRPr lang="en-US" sz="1800" dirty="0">
              <a:solidFill>
                <a:schemeClr val="bg1"/>
              </a:solidFill>
            </a:endParaRPr>
          </a:p>
        </p:txBody>
      </p:sp>
      <p:sp>
        <p:nvSpPr>
          <p:cNvPr id="28" name="Shape 1">
            <a:extLst>
              <a:ext uri="{FF2B5EF4-FFF2-40B4-BE49-F238E27FC236}">
                <a16:creationId xmlns:a16="http://schemas.microsoft.com/office/drawing/2014/main" id="{A28F8734-8D08-834E-63BF-232F30D60E41}"/>
              </a:ext>
            </a:extLst>
          </p:cNvPr>
          <p:cNvSpPr/>
          <p:nvPr/>
        </p:nvSpPr>
        <p:spPr>
          <a:xfrm>
            <a:off x="6406547" y="5518308"/>
            <a:ext cx="510302" cy="510302"/>
          </a:xfrm>
          <a:prstGeom prst="roundRect">
            <a:avLst>
              <a:gd name="adj" fmla="val 18669"/>
            </a:avLst>
          </a:prstGeom>
          <a:solidFill>
            <a:srgbClr val="D9EDF2"/>
          </a:solidFill>
          <a:ln w="7620">
            <a:solidFill>
              <a:srgbClr val="BFD3D8"/>
            </a:solidFill>
            <a:prstDash val="solid"/>
          </a:ln>
        </p:spPr>
        <p:txBody>
          <a:bodyPr/>
          <a:lstStyle/>
          <a:p>
            <a:endParaRPr lang="en-US"/>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3C2B-5669-77D3-D7C5-3967CBB9EE6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29A6ED1-C1CF-A3F2-3DD4-06D97680D659}"/>
              </a:ext>
            </a:extLst>
          </p:cNvPr>
          <p:cNvSpPr>
            <a:spLocks noGrp="1"/>
          </p:cNvSpPr>
          <p:nvPr>
            <p:ph type="title"/>
          </p:nvPr>
        </p:nvSpPr>
        <p:spPr>
          <a:xfrm>
            <a:off x="764155" y="896112"/>
            <a:ext cx="10665845" cy="1325563"/>
          </a:xfrm>
        </p:spPr>
        <p:txBody>
          <a:bodyPr/>
          <a:lstStyle/>
          <a:p>
            <a:r>
              <a:rPr lang="en-US" dirty="0"/>
              <a:t>FINAL RESULT</a:t>
            </a:r>
          </a:p>
        </p:txBody>
      </p:sp>
      <p:sp>
        <p:nvSpPr>
          <p:cNvPr id="2" name="Slide Number Placeholder 1">
            <a:extLst>
              <a:ext uri="{FF2B5EF4-FFF2-40B4-BE49-F238E27FC236}">
                <a16:creationId xmlns:a16="http://schemas.microsoft.com/office/drawing/2014/main" id="{24C87A0B-81CF-DF9E-0712-96DBFFBBBCBF}"/>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4" name="Table Placeholder 3">
            <a:extLst>
              <a:ext uri="{FF2B5EF4-FFF2-40B4-BE49-F238E27FC236}">
                <a16:creationId xmlns:a16="http://schemas.microsoft.com/office/drawing/2014/main" id="{E496FC64-3AD8-A644-9DEC-D3BA1926ACCC}"/>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44953359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{F4962669-0118-47E3-9D96-496195383459}tf33968143_win32</Template>
  <TotalTime>131</TotalTime>
  <Words>524</Words>
  <Application>Microsoft Office PowerPoint</Application>
  <PresentationFormat>Widescreen</PresentationFormat>
  <Paragraphs>74</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Calibri</vt:lpstr>
      <vt:lpstr>Host Grotesk Medium</vt:lpstr>
      <vt:lpstr>Roboto</vt:lpstr>
      <vt:lpstr>Wingdings</vt:lpstr>
      <vt:lpstr>Custom</vt:lpstr>
      <vt:lpstr>   Leveraging AI for Faster and Efficient Clinical Trials with a Focus on High Drop Rate</vt:lpstr>
      <vt:lpstr>Agenda</vt:lpstr>
      <vt:lpstr>Introduction Our project explores how AI can enhance clinical trials by predicting patient dropout risks, enabling proactive intervention and improving trial success rates.  Summary of What the Project is About Clinical trials are a cornerstone of medical research, yet they often face significant challenges such as long durations, high costs, and a frequent issue of participant dropout. These dropouts not only delay the progress of promising treatments but also increase operational burdens and compromise the integrity of the data.   IN this project, We built an AI model that predicts the likelihood of participants dropping out of clinical trials. It analyzes multiple patient and trial-related factors to help researchers act early.  This project aims to explore how Artificial Intelligence (AI) can improve clinical trial efficiency by: Predicting dropout risks Identifying root causes Providing smart recommendations to retain participants   Why We Chose the Project Clinical trials often face delays and inefficiencies due to participant dropout. By leveraging AI, we aimed to provide a data-driven solution to reduce trial failures and costs. </vt:lpstr>
      <vt:lpstr>  Meet the team </vt:lpstr>
      <vt:lpstr>How WE worked on the project</vt:lpstr>
      <vt:lpstr>   Issues Experienced and Resolution </vt:lpstr>
      <vt:lpstr>PowerPoint Presentation</vt:lpstr>
      <vt:lpstr>KEY LEARNINGS</vt:lpstr>
      <vt:lpstr>FINAL RESULT</vt:lpstr>
      <vt:lpstr>NEXT STEPS</vt:lpstr>
      <vt:lpstr>PowerPoint Presentation</vt:lpstr>
      <vt:lpstr>THANK YOU</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MARY ADESANYA</dc:creator>
  <cp:lastModifiedBy>MARY ADESANYA</cp:lastModifiedBy>
  <cp:revision>1</cp:revision>
  <dcterms:created xsi:type="dcterms:W3CDTF">2025-05-14T21:50:51Z</dcterms:created>
  <dcterms:modified xsi:type="dcterms:W3CDTF">2025-05-15T00:02:14Z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